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70" r:id="rId4"/>
    <p:sldId id="271" r:id="rId5"/>
    <p:sldId id="272" r:id="rId6"/>
    <p:sldId id="258" r:id="rId7"/>
    <p:sldId id="257" r:id="rId8"/>
    <p:sldId id="259" r:id="rId9"/>
    <p:sldId id="260" r:id="rId10"/>
    <p:sldId id="261" r:id="rId11"/>
    <p:sldId id="262" r:id="rId12"/>
    <p:sldId id="263" r:id="rId13"/>
    <p:sldId id="264" r:id="rId14"/>
    <p:sldId id="273" r:id="rId15"/>
    <p:sldId id="265" r:id="rId16"/>
    <p:sldId id="266" r:id="rId17"/>
    <p:sldId id="267" r:id="rId18"/>
    <p:sldId id="268" r:id="rId19"/>
  </p:sldIdLst>
  <p:sldSz cx="12192000" cy="6858000"/>
  <p:notesSz cx="6858000" cy="9144000"/>
  <p:defaultTextStyle>
    <a:defPPr>
      <a:defRPr lang="en-CM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BBEC42-BE1E-4F12-A62C-8FFBE51A3345}">
          <p14:sldIdLst>
            <p14:sldId id="256"/>
            <p14:sldId id="269"/>
            <p14:sldId id="270"/>
            <p14:sldId id="271"/>
            <p14:sldId id="272"/>
          </p14:sldIdLst>
        </p14:section>
        <p14:section name="Context Diagram" id="{385B242D-211E-42F0-A0F1-10DE02EE7569}">
          <p14:sldIdLst>
            <p14:sldId id="258"/>
            <p14:sldId id="257"/>
          </p14:sldIdLst>
        </p14:section>
        <p14:section name="Data Flow Diagram" id="{64A4CA91-2B11-4EAE-85C9-23103B18004E}">
          <p14:sldIdLst>
            <p14:sldId id="259"/>
            <p14:sldId id="260"/>
          </p14:sldIdLst>
        </p14:section>
        <p14:section name="Use Case Diagram" id="{42C872CF-38A6-445D-8B27-AB33ED47E61B}">
          <p14:sldIdLst>
            <p14:sldId id="261"/>
            <p14:sldId id="262"/>
          </p14:sldIdLst>
        </p14:section>
        <p14:section name="Sequence Diagram" id="{7C0AC758-499A-470E-B3EA-293ADF185058}">
          <p14:sldIdLst>
            <p14:sldId id="263"/>
            <p14:sldId id="264"/>
            <p14:sldId id="273"/>
          </p14:sldIdLst>
        </p14:section>
        <p14:section name="Class Diagram" id="{6CF1E33D-F89E-49B1-A03E-9DD0F55FB83D}">
          <p14:sldIdLst>
            <p14:sldId id="265"/>
            <p14:sldId id="266"/>
          </p14:sldIdLst>
        </p14:section>
        <p14:section name="Deployment Diagram" id="{8FFBA440-EC1B-4F01-B671-1B2223FC2AD1}">
          <p14:sldIdLst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63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>
        <p:scale>
          <a:sx n="50" d="100"/>
          <a:sy n="50" d="100"/>
        </p:scale>
        <p:origin x="720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9312D-0E1B-49FF-81D5-C9583107154A}" type="datetimeFigureOut">
              <a:rPr lang="en-CM" smtClean="0"/>
              <a:t>25/05/2025</a:t>
            </a:fld>
            <a:endParaRPr lang="en-C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6F40F-5744-4895-9D78-BA8C37A39936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718703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6F40F-5744-4895-9D78-BA8C37A39936}" type="slidenum">
              <a:rPr lang="en-CM" smtClean="0"/>
              <a:t>1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1551837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7AD3E-5AD1-062D-24D6-4EF4CF0B4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AF1154-1E41-30ED-CEA2-669E0482C9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5AEB4E-F774-9C4D-B0DE-428E89EC98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M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3E4873-E422-7401-EE9E-D07B2FF68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6F40F-5744-4895-9D78-BA8C37A39936}" type="slidenum">
              <a:rPr lang="en-CM" smtClean="0"/>
              <a:t>14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3068907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E026D-4D2A-E670-684A-66BDEE1EE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B5EC33-CD21-33C4-1506-8815042C29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720BE8-E782-FB67-D506-0EEE1B5C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M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0734A-0687-CA9C-5524-D3246E10D9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6F40F-5744-4895-9D78-BA8C37A39936}" type="slidenum">
              <a:rPr lang="en-CM" smtClean="0"/>
              <a:t>16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3953469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39245-6310-B863-7388-73AF74190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429004-0B29-316B-37CA-DC06DF3B4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89110C-2123-E646-1962-2E381CC16F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M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A6610-575D-7590-80C6-C90E98C5A2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6F40F-5744-4895-9D78-BA8C37A39936}" type="slidenum">
              <a:rPr lang="en-CM" smtClean="0"/>
              <a:t>18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986274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ED3C4-8389-F46E-AFE4-C1EAF0A3A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AE63AD-86C1-50CC-CF4A-B4FF95756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BE7E5E-9C05-9217-37F3-22129909F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M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CA5CC-2497-6B72-8EAE-ECFD6A2832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6F40F-5744-4895-9D78-BA8C37A39936}" type="slidenum">
              <a:rPr lang="en-CM" smtClean="0"/>
              <a:t>2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3570753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E47C4-CE78-04C2-F96B-BB0055C96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2B06E4-56AD-EB1E-C642-4C0C4542C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D445AE-F126-7303-E13A-8E97CE2ECA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M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15B61-C3A6-F27F-1803-AD279CBE18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6F40F-5744-4895-9D78-BA8C37A39936}" type="slidenum">
              <a:rPr lang="en-CM" smtClean="0"/>
              <a:t>3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3393829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B9C9B-2954-F4EF-CF98-9803104B9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1C829-CE25-9F8A-E911-5C3FDF8D6B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5E074-823D-B4AA-154C-8C049BBEB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M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A76F0-71C7-CB2D-DA46-110B6652B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6F40F-5744-4895-9D78-BA8C37A39936}" type="slidenum">
              <a:rPr lang="en-CM" smtClean="0"/>
              <a:t>4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573497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66B17-1204-5BDE-FA0A-E0D9D8F4D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499462-C89C-0B02-F354-2371330E7A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FDDA19-7DDC-9519-098F-8F07D0C21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M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0F2AA-D2E1-42A5-D15A-0B92D06BEE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6F40F-5744-4895-9D78-BA8C37A39936}" type="slidenum">
              <a:rPr lang="en-CM" smtClean="0"/>
              <a:t>5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1784140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M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6F40F-5744-4895-9D78-BA8C37A39936}" type="slidenum">
              <a:rPr lang="en-CM" smtClean="0"/>
              <a:t>7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1793108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510F7-646F-E84E-BE83-1073339A7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DDD171-5F82-081F-2311-1059212767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0BB40-A170-90E9-BE3E-7374746031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M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A7EB1-8AF6-B958-7136-C4EC25F44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6F40F-5744-4895-9D78-BA8C37A39936}" type="slidenum">
              <a:rPr lang="en-CM" smtClean="0"/>
              <a:t>9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411548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BC4A8-F178-4E95-DB3D-EE7C058B9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207914-A2DC-34EA-CBE1-80176911A2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7E17F6-0DF9-EFEC-92D2-9F3A84067C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M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337E2-E27C-1CC1-7084-6711F97029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6F40F-5744-4895-9D78-BA8C37A39936}" type="slidenum">
              <a:rPr lang="en-CM" smtClean="0"/>
              <a:t>11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3389701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57C78-FE3E-AF27-857F-084EA7CB5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A93B5C-186D-7263-D2BC-1305A2ED1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F21582-2000-A018-024E-2A2AB52559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M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E293BD-463D-7622-C6B4-FC1B98860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D6F40F-5744-4895-9D78-BA8C37A39936}" type="slidenum">
              <a:rPr lang="en-CM" smtClean="0"/>
              <a:t>13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370579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1A0D-1219-D422-1E7E-A986D7762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M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0BB8D-7190-9373-5AB0-686306F77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AB8E7-9DB7-9202-0FBE-7F43206FC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CBFF-067F-4168-875B-72427089D321}" type="datetimeFigureOut">
              <a:rPr lang="en-CM" smtClean="0"/>
              <a:t>25/05/2025</a:t>
            </a:fld>
            <a:endParaRPr lang="en-C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A0FB8-7294-9C1E-F4AD-3A8496601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10AEB-194F-5B1E-0936-5E8362185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86F3-63A5-4F82-83E5-61CE5A9F5375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105037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49992-759F-DD75-A04A-6CF1FDCD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CC904-DE1F-013D-346F-6C581E335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E2CA9-33A2-D607-E7A4-9007C69D2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CBFF-067F-4168-875B-72427089D321}" type="datetimeFigureOut">
              <a:rPr lang="en-CM" smtClean="0"/>
              <a:t>25/05/2025</a:t>
            </a:fld>
            <a:endParaRPr lang="en-C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A99A4-588B-DDDD-902F-6FD6BEFEA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0CC40-5F3B-015B-B599-BB93CEA6C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86F3-63A5-4F82-83E5-61CE5A9F5375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1477091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B9E3BF-CE22-0C9B-41A8-FBE8770FB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4CD40-9313-5449-EC15-25248E7ACC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EA6B7-F55B-F48E-99B6-1C4F5049F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CBFF-067F-4168-875B-72427089D321}" type="datetimeFigureOut">
              <a:rPr lang="en-CM" smtClean="0"/>
              <a:t>25/05/2025</a:t>
            </a:fld>
            <a:endParaRPr lang="en-C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7CCE2-F82C-B0C9-792D-E34600D25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C42F6-945B-CF66-7ADF-99B451AAD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86F3-63A5-4F82-83E5-61CE5A9F5375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21731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8BBBB-3EC5-928F-C197-58E7A1BA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8E093-6CA4-1F23-AD94-41E9D1FCA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A44E5-5D33-F220-E802-88572F9DF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CBFF-067F-4168-875B-72427089D321}" type="datetimeFigureOut">
              <a:rPr lang="en-CM" smtClean="0"/>
              <a:t>25/05/2025</a:t>
            </a:fld>
            <a:endParaRPr lang="en-C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705F7-4D59-62BA-5BE0-43FA78A42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080F8-8898-9467-B75A-1EC23D03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86F3-63A5-4F82-83E5-61CE5A9F5375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409382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DDF7-6FE6-D47C-CA88-3F1F3AB2C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71CED-52DE-CF29-DB77-28F4C66107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84996-B5D9-CA52-8BAC-1DEF8FA7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CBFF-067F-4168-875B-72427089D321}" type="datetimeFigureOut">
              <a:rPr lang="en-CM" smtClean="0"/>
              <a:t>25/05/2025</a:t>
            </a:fld>
            <a:endParaRPr lang="en-C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90D5C-D689-B15B-8BD4-1D09BEE40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BDDF3-62EE-EA0C-249E-B7F20CC4A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86F3-63A5-4F82-83E5-61CE5A9F5375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119918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B347-D2FA-AF0C-FF43-6E1C7897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C9164-027B-721B-8A91-D5F6F54B2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M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A4645-0395-C584-94EC-EF71BC6CA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M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D48CB-D8D3-3A25-94E1-A3F8492E1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CBFF-067F-4168-875B-72427089D321}" type="datetimeFigureOut">
              <a:rPr lang="en-CM" smtClean="0"/>
              <a:t>25/05/2025</a:t>
            </a:fld>
            <a:endParaRPr lang="en-C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07685-3506-7BD5-C32E-0F1FB0987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C0AB6-679F-E4F9-A3BB-C337577C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86F3-63A5-4F82-83E5-61CE5A9F5375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3888419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9C72C-E73B-440F-FE2D-17A57338C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B6F8A-78DA-A291-256A-6DBBCDC0D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15A4F-B3D4-8BC7-0B9C-D5FC79062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M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4EE01-90A1-C102-6210-0FEC1B4499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20CEC7-CA10-D0AA-CF39-46A979F17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M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ACA5F4-CF84-7E37-1B11-79DCF0948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CBFF-067F-4168-875B-72427089D321}" type="datetimeFigureOut">
              <a:rPr lang="en-CM" smtClean="0"/>
              <a:t>25/05/2025</a:t>
            </a:fld>
            <a:endParaRPr lang="en-CM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4DB362-AE8B-4A58-4FCA-80E7A7ED8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4F9542-EC16-95C7-49D2-B1FB5B121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86F3-63A5-4F82-83E5-61CE5A9F5375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37679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2E51-79CE-99A0-0F16-C9C1FB54A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M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C85153-F054-A8DA-5D07-CD4C68594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CBFF-067F-4168-875B-72427089D321}" type="datetimeFigureOut">
              <a:rPr lang="en-CM" smtClean="0"/>
              <a:t>25/05/2025</a:t>
            </a:fld>
            <a:endParaRPr lang="en-CM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DC6F9-6D6D-4BE2-7AD4-2A5027EEA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6007D-F816-5C07-F4EA-D429AE04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86F3-63A5-4F82-83E5-61CE5A9F5375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3470172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0AFE67-AC3D-81B5-E132-5CEC8FE26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CBFF-067F-4168-875B-72427089D321}" type="datetimeFigureOut">
              <a:rPr lang="en-CM" smtClean="0"/>
              <a:t>25/05/2025</a:t>
            </a:fld>
            <a:endParaRPr lang="en-CM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D8E41-A3D0-FDFD-78A7-7E9C506E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92BD0-5845-23A5-4750-D49CA4E87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86F3-63A5-4F82-83E5-61CE5A9F5375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998409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061C3-FA76-2343-5F28-93D14E265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AD7E8-A6DB-05E8-ADAE-01F7CA9EB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74982F-F140-A9DE-E83D-5ED9ADEA7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7D203-3A05-2695-DF70-24088E290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CBFF-067F-4168-875B-72427089D321}" type="datetimeFigureOut">
              <a:rPr lang="en-CM" smtClean="0"/>
              <a:t>25/05/2025</a:t>
            </a:fld>
            <a:endParaRPr lang="en-C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4688B-AF72-45FC-1817-457AF815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62299-484E-6DAA-4D54-8D3B18074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86F3-63A5-4F82-83E5-61CE5A9F5375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76460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DCD8-EDD0-940E-DE06-02B50C1D3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M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CDEC77-B71A-D4CD-75E6-1F6271D8F1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7C0452-CD59-3BBF-C602-65645F9E3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44015-7D7F-34F8-05C6-3BE8792DA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ECBFF-067F-4168-875B-72427089D321}" type="datetimeFigureOut">
              <a:rPr lang="en-CM" smtClean="0"/>
              <a:t>25/05/2025</a:t>
            </a:fld>
            <a:endParaRPr lang="en-C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2D96B-C486-412B-3338-1A390714C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ED883-4CFB-595F-FC47-4FFBF6793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186F3-63A5-4F82-83E5-61CE5A9F5375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1908004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FA3783-A649-BC60-3C1F-B5A18CD6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4CC6C-5A61-FB39-E64F-2BFFA27D6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C6FBE-230D-8F9F-10B6-D899D89353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AECBFF-067F-4168-875B-72427089D321}" type="datetimeFigureOut">
              <a:rPr lang="en-CM" smtClean="0"/>
              <a:t>25/05/2025</a:t>
            </a:fld>
            <a:endParaRPr lang="en-C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30ED0-0969-432E-C319-CF29E09BF3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3278C-9077-EBBF-A718-F4A175B631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1186F3-63A5-4F82-83E5-61CE5A9F5375}" type="slidenum">
              <a:rPr lang="en-CM" smtClean="0"/>
              <a:t>‹#›</a:t>
            </a:fld>
            <a:endParaRPr lang="en-CM"/>
          </a:p>
        </p:txBody>
      </p:sp>
    </p:spTree>
    <p:extLst>
      <p:ext uri="{BB962C8B-B14F-4D97-AF65-F5344CB8AC3E}">
        <p14:creationId xmlns:p14="http://schemas.microsoft.com/office/powerpoint/2010/main" val="202086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M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10.xml"/><Relationship Id="rId18" Type="http://schemas.openxmlformats.org/officeDocument/2006/relationships/image" Target="../media/image7.png"/><Relationship Id="rId26" Type="http://schemas.openxmlformats.org/officeDocument/2006/relationships/slide" Target="slide3.xml"/><Relationship Id="rId3" Type="http://schemas.openxmlformats.org/officeDocument/2006/relationships/image" Target="../media/image1.png"/><Relationship Id="rId21" Type="http://schemas.openxmlformats.org/officeDocument/2006/relationships/image" Target="../media/image8.png"/><Relationship Id="rId7" Type="http://schemas.openxmlformats.org/officeDocument/2006/relationships/slide" Target="slide6.xml"/><Relationship Id="rId12" Type="http://schemas.openxmlformats.org/officeDocument/2006/relationships/image" Target="../media/image5.png"/><Relationship Id="rId17" Type="http://schemas.openxmlformats.org/officeDocument/2006/relationships/image" Target="../media/image6.png"/><Relationship Id="rId25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6" Type="http://schemas.openxmlformats.org/officeDocument/2006/relationships/slide" Target="slide12.xml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24" Type="http://schemas.openxmlformats.org/officeDocument/2006/relationships/image" Target="../media/image9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23" Type="http://schemas.openxmlformats.org/officeDocument/2006/relationships/image" Target="../media/image80.png"/><Relationship Id="rId10" Type="http://schemas.openxmlformats.org/officeDocument/2006/relationships/slide" Target="slide8.xml"/><Relationship Id="rId19" Type="http://schemas.openxmlformats.org/officeDocument/2006/relationships/slide" Target="slide15.xml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5.png"/><Relationship Id="rId22" Type="http://schemas.openxmlformats.org/officeDocument/2006/relationships/slide" Target="slide17.xml"/><Relationship Id="rId27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10.xml"/><Relationship Id="rId18" Type="http://schemas.openxmlformats.org/officeDocument/2006/relationships/image" Target="../media/image7.png"/><Relationship Id="rId26" Type="http://schemas.openxmlformats.org/officeDocument/2006/relationships/slide" Target="slide3.xml"/><Relationship Id="rId3" Type="http://schemas.openxmlformats.org/officeDocument/2006/relationships/image" Target="../media/image1.png"/><Relationship Id="rId21" Type="http://schemas.openxmlformats.org/officeDocument/2006/relationships/image" Target="../media/image8.png"/><Relationship Id="rId7" Type="http://schemas.openxmlformats.org/officeDocument/2006/relationships/slide" Target="slide6.xml"/><Relationship Id="rId12" Type="http://schemas.openxmlformats.org/officeDocument/2006/relationships/image" Target="../media/image5.png"/><Relationship Id="rId17" Type="http://schemas.openxmlformats.org/officeDocument/2006/relationships/image" Target="../media/image6.png"/><Relationship Id="rId25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6" Type="http://schemas.openxmlformats.org/officeDocument/2006/relationships/slide" Target="slide12.xml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24" Type="http://schemas.openxmlformats.org/officeDocument/2006/relationships/image" Target="../media/image9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23" Type="http://schemas.openxmlformats.org/officeDocument/2006/relationships/image" Target="../media/image80.png"/><Relationship Id="rId10" Type="http://schemas.openxmlformats.org/officeDocument/2006/relationships/slide" Target="slide8.xml"/><Relationship Id="rId19" Type="http://schemas.openxmlformats.org/officeDocument/2006/relationships/slide" Target="slide15.xml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5.png"/><Relationship Id="rId22" Type="http://schemas.openxmlformats.org/officeDocument/2006/relationships/slide" Target="slide17.xml"/><Relationship Id="rId27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10.xml"/><Relationship Id="rId18" Type="http://schemas.openxmlformats.org/officeDocument/2006/relationships/image" Target="../media/image7.png"/><Relationship Id="rId26" Type="http://schemas.openxmlformats.org/officeDocument/2006/relationships/slide" Target="slide3.xml"/><Relationship Id="rId3" Type="http://schemas.openxmlformats.org/officeDocument/2006/relationships/image" Target="../media/image1.png"/><Relationship Id="rId21" Type="http://schemas.openxmlformats.org/officeDocument/2006/relationships/image" Target="../media/image8.png"/><Relationship Id="rId7" Type="http://schemas.openxmlformats.org/officeDocument/2006/relationships/slide" Target="slide6.xml"/><Relationship Id="rId12" Type="http://schemas.openxmlformats.org/officeDocument/2006/relationships/image" Target="../media/image5.png"/><Relationship Id="rId17" Type="http://schemas.openxmlformats.org/officeDocument/2006/relationships/image" Target="../media/image6.png"/><Relationship Id="rId25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6" Type="http://schemas.openxmlformats.org/officeDocument/2006/relationships/slide" Target="slide12.xml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24" Type="http://schemas.openxmlformats.org/officeDocument/2006/relationships/image" Target="../media/image9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23" Type="http://schemas.openxmlformats.org/officeDocument/2006/relationships/image" Target="../media/image80.png"/><Relationship Id="rId10" Type="http://schemas.openxmlformats.org/officeDocument/2006/relationships/slide" Target="slide8.xml"/><Relationship Id="rId19" Type="http://schemas.openxmlformats.org/officeDocument/2006/relationships/slide" Target="slide15.xml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5.png"/><Relationship Id="rId22" Type="http://schemas.openxmlformats.org/officeDocument/2006/relationships/slide" Target="slide17.xml"/><Relationship Id="rId27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10.xml"/><Relationship Id="rId18" Type="http://schemas.openxmlformats.org/officeDocument/2006/relationships/image" Target="../media/image7.png"/><Relationship Id="rId26" Type="http://schemas.openxmlformats.org/officeDocument/2006/relationships/slide" Target="slide3.xml"/><Relationship Id="rId3" Type="http://schemas.openxmlformats.org/officeDocument/2006/relationships/image" Target="../media/image1.png"/><Relationship Id="rId21" Type="http://schemas.openxmlformats.org/officeDocument/2006/relationships/image" Target="../media/image8.png"/><Relationship Id="rId7" Type="http://schemas.openxmlformats.org/officeDocument/2006/relationships/slide" Target="slide6.xml"/><Relationship Id="rId12" Type="http://schemas.openxmlformats.org/officeDocument/2006/relationships/image" Target="../media/image5.png"/><Relationship Id="rId17" Type="http://schemas.openxmlformats.org/officeDocument/2006/relationships/image" Target="../media/image6.png"/><Relationship Id="rId25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6" Type="http://schemas.openxmlformats.org/officeDocument/2006/relationships/slide" Target="slide12.xml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24" Type="http://schemas.openxmlformats.org/officeDocument/2006/relationships/image" Target="../media/image9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23" Type="http://schemas.openxmlformats.org/officeDocument/2006/relationships/image" Target="../media/image80.png"/><Relationship Id="rId10" Type="http://schemas.openxmlformats.org/officeDocument/2006/relationships/slide" Target="slide8.xml"/><Relationship Id="rId19" Type="http://schemas.openxmlformats.org/officeDocument/2006/relationships/slide" Target="slide15.xml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5.png"/><Relationship Id="rId22" Type="http://schemas.openxmlformats.org/officeDocument/2006/relationships/slide" Target="slide17.xml"/><Relationship Id="rId27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10.xml"/><Relationship Id="rId18" Type="http://schemas.openxmlformats.org/officeDocument/2006/relationships/image" Target="../media/image7.png"/><Relationship Id="rId26" Type="http://schemas.openxmlformats.org/officeDocument/2006/relationships/slide" Target="slide3.xml"/><Relationship Id="rId3" Type="http://schemas.openxmlformats.org/officeDocument/2006/relationships/image" Target="../media/image1.png"/><Relationship Id="rId21" Type="http://schemas.openxmlformats.org/officeDocument/2006/relationships/image" Target="../media/image8.png"/><Relationship Id="rId7" Type="http://schemas.openxmlformats.org/officeDocument/2006/relationships/slide" Target="slide6.xml"/><Relationship Id="rId12" Type="http://schemas.openxmlformats.org/officeDocument/2006/relationships/image" Target="../media/image5.png"/><Relationship Id="rId17" Type="http://schemas.openxmlformats.org/officeDocument/2006/relationships/image" Target="../media/image6.png"/><Relationship Id="rId25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6" Type="http://schemas.openxmlformats.org/officeDocument/2006/relationships/slide" Target="slide12.xml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24" Type="http://schemas.openxmlformats.org/officeDocument/2006/relationships/image" Target="../media/image9.png"/><Relationship Id="rId5" Type="http://schemas.openxmlformats.org/officeDocument/2006/relationships/image" Target="../media/image2.png"/><Relationship Id="rId15" Type="http://schemas.openxmlformats.org/officeDocument/2006/relationships/image" Target="../media/image6.png"/><Relationship Id="rId23" Type="http://schemas.openxmlformats.org/officeDocument/2006/relationships/image" Target="../media/image80.png"/><Relationship Id="rId10" Type="http://schemas.openxmlformats.org/officeDocument/2006/relationships/slide" Target="slide8.xml"/><Relationship Id="rId19" Type="http://schemas.openxmlformats.org/officeDocument/2006/relationships/slide" Target="slide15.xml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5.png"/><Relationship Id="rId22" Type="http://schemas.openxmlformats.org/officeDocument/2006/relationships/slide" Target="slide17.xml"/><Relationship Id="rId27" Type="http://schemas.openxmlformats.org/officeDocument/2006/relationships/slide" Target="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he Importance of Cybersecurity in Mobile App Development | Tripwire">
            <a:extLst>
              <a:ext uri="{FF2B5EF4-FFF2-40B4-BE49-F238E27FC236}">
                <a16:creationId xmlns:a16="http://schemas.microsoft.com/office/drawing/2014/main" id="{42976AD4-B660-A8CB-1899-D448D59DBA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M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FD2E32-1615-8C7E-7AD1-84063D1995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0" y="0"/>
            <a:ext cx="12344400" cy="694372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E91544D-8FEB-0C4B-1332-7729345D98DF}"/>
              </a:ext>
            </a:extLst>
          </p:cNvPr>
          <p:cNvGrpSpPr/>
          <p:nvPr/>
        </p:nvGrpSpPr>
        <p:grpSpPr>
          <a:xfrm>
            <a:off x="4604808" y="4214813"/>
            <a:ext cx="20691212" cy="1733550"/>
            <a:chOff x="4604808" y="4214813"/>
            <a:chExt cx="20691212" cy="1733550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1" name="Section Zoom 10">
                  <a:extLst>
                    <a:ext uri="{FF2B5EF4-FFF2-40B4-BE49-F238E27FC236}">
                      <a16:creationId xmlns:a16="http://schemas.microsoft.com/office/drawing/2014/main" id="{1103DA83-FA73-FD30-A34F-4E524FAE2C5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75652064"/>
                    </p:ext>
                  </p:extLst>
                </p:nvPr>
              </p:nvGraphicFramePr>
              <p:xfrm>
                <a:off x="4604808" y="4214813"/>
                <a:ext cx="3081867" cy="1733550"/>
              </p:xfrm>
              <a:graphic>
                <a:graphicData uri="http://schemas.microsoft.com/office/powerpoint/2016/sectionzoom">
                  <psez:sectionZm>
                    <psez:sectionZmObj sectionId="{385B242D-211E-42F0-A0F1-10DE02EE7569}">
                      <psez:zmPr id="{E39A70AC-A9C5-4C89-AC2D-4789FACE58EF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81867" cy="173355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1" name="Section Zoom 10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1103DA83-FA73-FD30-A34F-4E524FAE2C5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04808" y="4214813"/>
                  <a:ext cx="3081867" cy="173355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3" name="Section Zoom 12">
                  <a:extLst>
                    <a:ext uri="{FF2B5EF4-FFF2-40B4-BE49-F238E27FC236}">
                      <a16:creationId xmlns:a16="http://schemas.microsoft.com/office/drawing/2014/main" id="{9C5E25F9-49BE-9608-951F-7B2EF8504A7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30646176"/>
                    </p:ext>
                  </p:extLst>
                </p:nvPr>
              </p:nvGraphicFramePr>
              <p:xfrm>
                <a:off x="8160544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64A4CA91-2B11-4EAE-85C9-23103B18004E}">
                      <psez:zmPr id="{74F12757-A85B-4E0D-BD58-9972660D4EF3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3" name="Section Zoom 12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9C5E25F9-49BE-9608-951F-7B2EF8504A7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60544" y="421481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5" name="Section Zoom 14">
                  <a:extLst>
                    <a:ext uri="{FF2B5EF4-FFF2-40B4-BE49-F238E27FC236}">
                      <a16:creationId xmlns:a16="http://schemas.microsoft.com/office/drawing/2014/main" id="{F4376A68-322C-CC85-F5CD-E45D8074DD0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09038417"/>
                    </p:ext>
                  </p:extLst>
                </p:nvPr>
              </p:nvGraphicFramePr>
              <p:xfrm>
                <a:off x="11682413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42C872CF-38A6-445D-8B27-AB33ED47E61B}">
                      <psez:zmPr id="{E96BAAFF-E429-4400-8F95-0C4806A55F18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5" name="Section Zoom 14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F4376A68-322C-CC85-F5CD-E45D8074DD0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682413" y="421481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7" name="Section Zoom 16">
                  <a:extLst>
                    <a:ext uri="{FF2B5EF4-FFF2-40B4-BE49-F238E27FC236}">
                      <a16:creationId xmlns:a16="http://schemas.microsoft.com/office/drawing/2014/main" id="{26EC4DAA-5400-9F2A-317C-FC462E66447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77541840"/>
                    </p:ext>
                  </p:extLst>
                </p:nvPr>
              </p:nvGraphicFramePr>
              <p:xfrm>
                <a:off x="15204282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7C0AC758-499A-470E-B3EA-293ADF185058}">
                      <psez:zmPr id="{270A75DA-AAED-43E0-A5CF-A808EB4846CE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7" name="Section Zoom 16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26EC4DAA-5400-9F2A-317C-FC462E66447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204282" y="421481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9" name="Section Zoom 18">
                  <a:extLst>
                    <a:ext uri="{FF2B5EF4-FFF2-40B4-BE49-F238E27FC236}">
                      <a16:creationId xmlns:a16="http://schemas.microsoft.com/office/drawing/2014/main" id="{433D14D6-2B9F-74E0-0764-33053DF2B85B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66321989"/>
                    </p:ext>
                  </p:extLst>
                </p:nvPr>
              </p:nvGraphicFramePr>
              <p:xfrm>
                <a:off x="18726151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6CF1E33D-F89E-49B1-A03E-9DD0F55FB83D}">
                      <psez:zmPr id="{59D30B3F-0319-47ED-949E-F076916F4B23}" transitionDur="1000">
                        <p166:blipFill xmlns:p166="http://schemas.microsoft.com/office/powerpoint/2016/6/main">
                          <a:blip r:embed="rId1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9" name="Section Zoom 18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433D14D6-2B9F-74E0-0764-33053DF2B85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726151" y="421481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1" name="Section Zoom 20">
                  <a:extLst>
                    <a:ext uri="{FF2B5EF4-FFF2-40B4-BE49-F238E27FC236}">
                      <a16:creationId xmlns:a16="http://schemas.microsoft.com/office/drawing/2014/main" id="{FC5860BF-6925-5ADF-9404-F2882EBF37FC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007137483"/>
                    </p:ext>
                  </p:extLst>
                </p:nvPr>
              </p:nvGraphicFramePr>
              <p:xfrm>
                <a:off x="22248020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8FFBA440-EC1B-4F01-B671-1B2223FC2AD1}">
                      <psez:zmPr id="{4A7CEC21-3A19-4035-B8FA-EC7F0874F966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1" name="Section Zoom 20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FC5860BF-6925-5ADF-9404-F2882EBF37F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248020" y="421481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</p:grpSp>
      <p:pic>
        <p:nvPicPr>
          <p:cNvPr id="29" name="Graphic 28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E245064-3796-56E7-9A5F-FB5F754ACC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11089785" y="4760043"/>
            <a:ext cx="702392" cy="702392"/>
          </a:xfrm>
          <a:prstGeom prst="rect">
            <a:avLst/>
          </a:prstGeom>
        </p:spPr>
      </p:pic>
      <p:pic>
        <p:nvPicPr>
          <p:cNvPr id="51" name="Graphic 50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06C9C66-AD8A-69F7-45A0-6C30505FA3F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-686030" y="4760043"/>
            <a:ext cx="702392" cy="702392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BDEFBFAD-B1C4-0E38-47CD-DAD685D7DE65}"/>
              </a:ext>
            </a:extLst>
          </p:cNvPr>
          <p:cNvGrpSpPr/>
          <p:nvPr/>
        </p:nvGrpSpPr>
        <p:grpSpPr>
          <a:xfrm flipV="1">
            <a:off x="5695952" y="6419850"/>
            <a:ext cx="800098" cy="123826"/>
            <a:chOff x="5467350" y="6381750"/>
            <a:chExt cx="1268941" cy="20002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E3E76E6-2958-D127-3BAA-63416328F791}"/>
                </a:ext>
              </a:extLst>
            </p:cNvPr>
            <p:cNvSpPr/>
            <p:nvPr/>
          </p:nvSpPr>
          <p:spPr>
            <a:xfrm>
              <a:off x="5467350" y="6381750"/>
              <a:ext cx="209550" cy="2000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 dirty="0"/>
            </a:p>
          </p:txBody>
        </p:sp>
        <p:sp>
          <p:nvSpPr>
            <p:cNvPr id="53" name="Oval 52">
              <a:hlinkClick r:id="rId26" action="ppaction://hlinksldjump"/>
              <a:extLst>
                <a:ext uri="{FF2B5EF4-FFF2-40B4-BE49-F238E27FC236}">
                  <a16:creationId xmlns:a16="http://schemas.microsoft.com/office/drawing/2014/main" id="{FA961726-C51D-D3A0-0E2F-DDB62F9A30A4}"/>
                </a:ext>
              </a:extLst>
            </p:cNvPr>
            <p:cNvSpPr/>
            <p:nvPr/>
          </p:nvSpPr>
          <p:spPr>
            <a:xfrm>
              <a:off x="5820480" y="6381750"/>
              <a:ext cx="209550" cy="20002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0730932-64D3-7E71-F93E-4BABAD868E39}"/>
                </a:ext>
              </a:extLst>
            </p:cNvPr>
            <p:cNvSpPr/>
            <p:nvPr/>
          </p:nvSpPr>
          <p:spPr>
            <a:xfrm>
              <a:off x="6173610" y="6381750"/>
              <a:ext cx="209550" cy="20002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 dirty="0"/>
            </a:p>
          </p:txBody>
        </p:sp>
        <p:sp>
          <p:nvSpPr>
            <p:cNvPr id="55" name="Oval 54">
              <a:hlinkClick r:id="rId27" action="ppaction://hlinksldjump"/>
              <a:extLst>
                <a:ext uri="{FF2B5EF4-FFF2-40B4-BE49-F238E27FC236}">
                  <a16:creationId xmlns:a16="http://schemas.microsoft.com/office/drawing/2014/main" id="{32AB02EE-C8B8-187C-94B1-53CD4F18263B}"/>
                </a:ext>
              </a:extLst>
            </p:cNvPr>
            <p:cNvSpPr/>
            <p:nvPr/>
          </p:nvSpPr>
          <p:spPr>
            <a:xfrm>
              <a:off x="6526741" y="6381750"/>
              <a:ext cx="209550" cy="20002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</p:grpSp>
    </p:spTree>
    <p:extLst>
      <p:ext uri="{BB962C8B-B14F-4D97-AF65-F5344CB8AC3E}">
        <p14:creationId xmlns:p14="http://schemas.microsoft.com/office/powerpoint/2010/main" val="1897567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6000" decel="3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BED9E4-FBBA-D636-96EF-036D33A36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4F63C3-A096-2C1B-D1E3-416E81D404CB}"/>
              </a:ext>
            </a:extLst>
          </p:cNvPr>
          <p:cNvSpPr txBox="1"/>
          <p:nvPr/>
        </p:nvSpPr>
        <p:spPr>
          <a:xfrm>
            <a:off x="3970639" y="2150076"/>
            <a:ext cx="4250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Perpetua" panose="02020502060401020303" pitchFamily="18" charset="0"/>
              </a:rPr>
              <a:t>USE CASE DIAGRAM</a:t>
            </a:r>
            <a:endParaRPr lang="en-CM" sz="6000" b="1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0585B1-D049-0A26-2FCC-04FA4417ADB4}"/>
              </a:ext>
            </a:extLst>
          </p:cNvPr>
          <p:cNvCxnSpPr>
            <a:cxnSpLocks/>
          </p:cNvCxnSpPr>
          <p:nvPr/>
        </p:nvCxnSpPr>
        <p:spPr>
          <a:xfrm>
            <a:off x="-8928775" y="1013971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A49C7D-283C-CDEC-3A48-57D7DAE22286}"/>
              </a:ext>
            </a:extLst>
          </p:cNvPr>
          <p:cNvCxnSpPr>
            <a:cxnSpLocks/>
          </p:cNvCxnSpPr>
          <p:nvPr/>
        </p:nvCxnSpPr>
        <p:spPr>
          <a:xfrm>
            <a:off x="-10147975" y="1125182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751130"/>
      </p:ext>
    </p:extLst>
  </p:cSld>
  <p:clrMapOvr>
    <a:masterClrMapping/>
  </p:clrMapOvr>
  <p:transition spd="med" advTm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C49241-FC58-F229-DF80-25640412B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155">
            <a:extLst>
              <a:ext uri="{FF2B5EF4-FFF2-40B4-BE49-F238E27FC236}">
                <a16:creationId xmlns:a16="http://schemas.microsoft.com/office/drawing/2014/main" id="{4BB5FBA7-273B-1485-7E8E-CAB8DB2D53FB}"/>
              </a:ext>
            </a:extLst>
          </p:cNvPr>
          <p:cNvSpPr txBox="1"/>
          <p:nvPr/>
        </p:nvSpPr>
        <p:spPr>
          <a:xfrm>
            <a:off x="-174710" y="41075"/>
            <a:ext cx="451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erpetua" panose="02020502060401020303" pitchFamily="18" charset="0"/>
              </a:rPr>
              <a:t>USE CASE DIAGRAM</a:t>
            </a:r>
            <a:endParaRPr lang="en-CM" sz="3200" b="1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0200564-B49A-4012-4F13-6DFFF6E7854B}"/>
              </a:ext>
            </a:extLst>
          </p:cNvPr>
          <p:cNvCxnSpPr>
            <a:cxnSpLocks/>
          </p:cNvCxnSpPr>
          <p:nvPr/>
        </p:nvCxnSpPr>
        <p:spPr>
          <a:xfrm>
            <a:off x="114040" y="531371"/>
            <a:ext cx="466116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025C4D1-6F5D-DAE4-69FA-3C93B6E6FED6}"/>
              </a:ext>
            </a:extLst>
          </p:cNvPr>
          <p:cNvCxnSpPr>
            <a:cxnSpLocks/>
          </p:cNvCxnSpPr>
          <p:nvPr/>
        </p:nvCxnSpPr>
        <p:spPr>
          <a:xfrm>
            <a:off x="114040" y="566382"/>
            <a:ext cx="466116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3B78CD2-46C3-BAD5-31CC-3A2437AA6F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68" t="-280" r="1" b="8807"/>
          <a:stretch>
            <a:fillRect/>
          </a:stretch>
        </p:blipFill>
        <p:spPr>
          <a:xfrm>
            <a:off x="1923659" y="689064"/>
            <a:ext cx="8344683" cy="5929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37311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3EADB5-DB66-4EC9-AA5A-E6BD205BC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135277-F601-D916-D8AD-57166449E30C}"/>
              </a:ext>
            </a:extLst>
          </p:cNvPr>
          <p:cNvSpPr txBox="1"/>
          <p:nvPr/>
        </p:nvSpPr>
        <p:spPr>
          <a:xfrm>
            <a:off x="3970639" y="2150076"/>
            <a:ext cx="4250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Perpetua" panose="02020502060401020303" pitchFamily="18" charset="0"/>
              </a:rPr>
              <a:t>SEQUENCE DIAGRAM</a:t>
            </a:r>
            <a:endParaRPr lang="en-CM" sz="6000" b="1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5382F9-E295-7454-2C32-73A2B157AFD1}"/>
              </a:ext>
            </a:extLst>
          </p:cNvPr>
          <p:cNvCxnSpPr>
            <a:cxnSpLocks/>
          </p:cNvCxnSpPr>
          <p:nvPr/>
        </p:nvCxnSpPr>
        <p:spPr>
          <a:xfrm>
            <a:off x="-8928775" y="1013971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9BF701-2A49-98C3-B6EA-26CB57CFDDC3}"/>
              </a:ext>
            </a:extLst>
          </p:cNvPr>
          <p:cNvCxnSpPr>
            <a:cxnSpLocks/>
          </p:cNvCxnSpPr>
          <p:nvPr/>
        </p:nvCxnSpPr>
        <p:spPr>
          <a:xfrm>
            <a:off x="-10147975" y="1125182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920426"/>
      </p:ext>
    </p:extLst>
  </p:cSld>
  <p:clrMapOvr>
    <a:masterClrMapping/>
  </p:clrMapOvr>
  <p:transition spd="med" advTm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8785A2-45BE-15E8-6043-826A2A8E0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155">
            <a:extLst>
              <a:ext uri="{FF2B5EF4-FFF2-40B4-BE49-F238E27FC236}">
                <a16:creationId xmlns:a16="http://schemas.microsoft.com/office/drawing/2014/main" id="{8897CDBE-AEFA-4B91-6A48-A0CC4B3CCACB}"/>
              </a:ext>
            </a:extLst>
          </p:cNvPr>
          <p:cNvSpPr txBox="1"/>
          <p:nvPr/>
        </p:nvSpPr>
        <p:spPr>
          <a:xfrm>
            <a:off x="-111210" y="0"/>
            <a:ext cx="5203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erpetua" panose="02020502060401020303" pitchFamily="18" charset="0"/>
              </a:rPr>
              <a:t>SEQUENCE DIAGRAM 1/2</a:t>
            </a:r>
            <a:endParaRPr lang="en-CM" sz="3200" b="1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AF4A111-3253-4D4F-217C-17E2BFA22C32}"/>
              </a:ext>
            </a:extLst>
          </p:cNvPr>
          <p:cNvCxnSpPr>
            <a:cxnSpLocks/>
          </p:cNvCxnSpPr>
          <p:nvPr/>
        </p:nvCxnSpPr>
        <p:spPr>
          <a:xfrm>
            <a:off x="114040" y="531371"/>
            <a:ext cx="466116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4DC0F8-09BB-7358-D5BE-A4ACFE197DAD}"/>
              </a:ext>
            </a:extLst>
          </p:cNvPr>
          <p:cNvCxnSpPr>
            <a:cxnSpLocks/>
          </p:cNvCxnSpPr>
          <p:nvPr/>
        </p:nvCxnSpPr>
        <p:spPr>
          <a:xfrm>
            <a:off x="114040" y="566382"/>
            <a:ext cx="466116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EB575FA-2F5E-06DA-9C56-C83CDE054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50" y="788693"/>
            <a:ext cx="11315700" cy="5503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38016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9A8103-6109-84AB-11E3-04C1897D4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155">
            <a:extLst>
              <a:ext uri="{FF2B5EF4-FFF2-40B4-BE49-F238E27FC236}">
                <a16:creationId xmlns:a16="http://schemas.microsoft.com/office/drawing/2014/main" id="{DB2C6BA4-B3A7-F7D7-8043-5BA306E38DE1}"/>
              </a:ext>
            </a:extLst>
          </p:cNvPr>
          <p:cNvSpPr txBox="1"/>
          <p:nvPr/>
        </p:nvSpPr>
        <p:spPr>
          <a:xfrm>
            <a:off x="-111210" y="0"/>
            <a:ext cx="5203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erpetua" panose="02020502060401020303" pitchFamily="18" charset="0"/>
              </a:rPr>
              <a:t>SEQUENCE DIAGRAM 2/2</a:t>
            </a:r>
            <a:endParaRPr lang="en-CM" sz="3200" b="1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43B6587-72AE-C232-B1D4-BA5EF6957299}"/>
              </a:ext>
            </a:extLst>
          </p:cNvPr>
          <p:cNvCxnSpPr>
            <a:cxnSpLocks/>
          </p:cNvCxnSpPr>
          <p:nvPr/>
        </p:nvCxnSpPr>
        <p:spPr>
          <a:xfrm>
            <a:off x="114040" y="531371"/>
            <a:ext cx="466116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2CF692-9A02-A4DB-833B-25227ED78597}"/>
              </a:ext>
            </a:extLst>
          </p:cNvPr>
          <p:cNvCxnSpPr>
            <a:cxnSpLocks/>
          </p:cNvCxnSpPr>
          <p:nvPr/>
        </p:nvCxnSpPr>
        <p:spPr>
          <a:xfrm>
            <a:off x="114040" y="566382"/>
            <a:ext cx="466116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77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6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1FA1B5-62D8-8EEC-38A2-95063048E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86F1CF-4433-CEA4-C4C2-97951E87A707}"/>
              </a:ext>
            </a:extLst>
          </p:cNvPr>
          <p:cNvSpPr txBox="1"/>
          <p:nvPr/>
        </p:nvSpPr>
        <p:spPr>
          <a:xfrm>
            <a:off x="3970639" y="2150076"/>
            <a:ext cx="4250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Perpetua" panose="02020502060401020303" pitchFamily="18" charset="0"/>
              </a:rPr>
              <a:t>CLASS DIAGRAM</a:t>
            </a:r>
            <a:endParaRPr lang="en-CM" sz="6000" b="1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DC3F00-384D-439F-F12D-6FD7428804AB}"/>
              </a:ext>
            </a:extLst>
          </p:cNvPr>
          <p:cNvCxnSpPr>
            <a:cxnSpLocks/>
          </p:cNvCxnSpPr>
          <p:nvPr/>
        </p:nvCxnSpPr>
        <p:spPr>
          <a:xfrm>
            <a:off x="-8928775" y="1013971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443607-C8AF-DAE7-A399-B469C5BF83E4}"/>
              </a:ext>
            </a:extLst>
          </p:cNvPr>
          <p:cNvCxnSpPr>
            <a:cxnSpLocks/>
          </p:cNvCxnSpPr>
          <p:nvPr/>
        </p:nvCxnSpPr>
        <p:spPr>
          <a:xfrm>
            <a:off x="-10147975" y="1125182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608023"/>
      </p:ext>
    </p:extLst>
  </p:cSld>
  <p:clrMapOvr>
    <a:masterClrMapping/>
  </p:clrMapOvr>
  <p:transition spd="med" advTm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3CB5C5-AECC-EB8D-24E3-B735C1E13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155">
            <a:extLst>
              <a:ext uri="{FF2B5EF4-FFF2-40B4-BE49-F238E27FC236}">
                <a16:creationId xmlns:a16="http://schemas.microsoft.com/office/drawing/2014/main" id="{45236704-5294-DD52-0A77-55E0A95EF2BC}"/>
              </a:ext>
            </a:extLst>
          </p:cNvPr>
          <p:cNvSpPr txBox="1"/>
          <p:nvPr/>
        </p:nvSpPr>
        <p:spPr>
          <a:xfrm>
            <a:off x="-492210" y="38100"/>
            <a:ext cx="451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erpetua" panose="02020502060401020303" pitchFamily="18" charset="0"/>
              </a:rPr>
              <a:t>CLASS DIAGRAM</a:t>
            </a:r>
            <a:endParaRPr lang="en-CM" sz="3200" b="1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A992A7-4ADC-A53A-B920-DA4EC77F6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" y="657885"/>
            <a:ext cx="9779000" cy="5749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350DB84-7104-677C-3978-9B509BA88316}"/>
              </a:ext>
            </a:extLst>
          </p:cNvPr>
          <p:cNvCxnSpPr>
            <a:cxnSpLocks/>
          </p:cNvCxnSpPr>
          <p:nvPr/>
        </p:nvCxnSpPr>
        <p:spPr>
          <a:xfrm>
            <a:off x="114040" y="531371"/>
            <a:ext cx="466116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86AEC4-8226-2E96-C640-FE7C0630D413}"/>
              </a:ext>
            </a:extLst>
          </p:cNvPr>
          <p:cNvCxnSpPr>
            <a:cxnSpLocks/>
          </p:cNvCxnSpPr>
          <p:nvPr/>
        </p:nvCxnSpPr>
        <p:spPr>
          <a:xfrm>
            <a:off x="114040" y="566382"/>
            <a:ext cx="466116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970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C8B734-A4A1-5C5D-C0EC-28DA63D1F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0A3D35-9BF0-25EA-262D-6D6E759EC411}"/>
              </a:ext>
            </a:extLst>
          </p:cNvPr>
          <p:cNvSpPr txBox="1"/>
          <p:nvPr/>
        </p:nvSpPr>
        <p:spPr>
          <a:xfrm>
            <a:off x="3623620" y="2150076"/>
            <a:ext cx="49447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Perpetua" panose="02020502060401020303" pitchFamily="18" charset="0"/>
              </a:rPr>
              <a:t>DEPLOYMENT  DIAGRAM</a:t>
            </a:r>
            <a:endParaRPr lang="en-CM" sz="6000" b="1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2375CF-126C-607E-8267-436F7EC88BE4}"/>
              </a:ext>
            </a:extLst>
          </p:cNvPr>
          <p:cNvCxnSpPr>
            <a:cxnSpLocks/>
          </p:cNvCxnSpPr>
          <p:nvPr/>
        </p:nvCxnSpPr>
        <p:spPr>
          <a:xfrm>
            <a:off x="-8928775" y="1013971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6592B5-4061-95B1-8DB0-3C32D74C5D6D}"/>
              </a:ext>
            </a:extLst>
          </p:cNvPr>
          <p:cNvCxnSpPr>
            <a:cxnSpLocks/>
          </p:cNvCxnSpPr>
          <p:nvPr/>
        </p:nvCxnSpPr>
        <p:spPr>
          <a:xfrm>
            <a:off x="-10147975" y="1125182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867429"/>
      </p:ext>
    </p:extLst>
  </p:cSld>
  <p:clrMapOvr>
    <a:masterClrMapping/>
  </p:clrMapOvr>
  <p:transition spd="med" advTm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BB5C97-2BD5-26B3-75D3-C8F43860A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155">
            <a:extLst>
              <a:ext uri="{FF2B5EF4-FFF2-40B4-BE49-F238E27FC236}">
                <a16:creationId xmlns:a16="http://schemas.microsoft.com/office/drawing/2014/main" id="{D0FF5041-BA18-AA60-A7E1-3D971671A030}"/>
              </a:ext>
            </a:extLst>
          </p:cNvPr>
          <p:cNvSpPr txBox="1"/>
          <p:nvPr/>
        </p:nvSpPr>
        <p:spPr>
          <a:xfrm>
            <a:off x="0" y="51342"/>
            <a:ext cx="4835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erpetua" panose="02020502060401020303" pitchFamily="18" charset="0"/>
              </a:rPr>
              <a:t>DEPLOYMENT  DIAGRAM</a:t>
            </a:r>
            <a:endParaRPr lang="en-CM" sz="3200" b="1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pic>
        <p:nvPicPr>
          <p:cNvPr id="3" name="Picture 2" descr="A close-up of a document&#10;&#10;AI-generated content may be incorrect.">
            <a:extLst>
              <a:ext uri="{FF2B5EF4-FFF2-40B4-BE49-F238E27FC236}">
                <a16:creationId xmlns:a16="http://schemas.microsoft.com/office/drawing/2014/main" id="{9F8D3C21-5469-5C66-FA23-E5F067B09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1400"/>
            <a:ext cx="12192000" cy="5280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F69398-003E-1212-E4EA-81BA23FA1CB3}"/>
              </a:ext>
            </a:extLst>
          </p:cNvPr>
          <p:cNvCxnSpPr>
            <a:cxnSpLocks/>
          </p:cNvCxnSpPr>
          <p:nvPr/>
        </p:nvCxnSpPr>
        <p:spPr>
          <a:xfrm>
            <a:off x="114040" y="531371"/>
            <a:ext cx="466116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5828F-E7E7-E0E3-A7D6-F2427D7610DE}"/>
              </a:ext>
            </a:extLst>
          </p:cNvPr>
          <p:cNvCxnSpPr>
            <a:cxnSpLocks/>
          </p:cNvCxnSpPr>
          <p:nvPr/>
        </p:nvCxnSpPr>
        <p:spPr>
          <a:xfrm>
            <a:off x="114040" y="566382"/>
            <a:ext cx="466116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435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794990-E70A-E7C4-870E-BA56BD547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he Importance of Cybersecurity in Mobile App Development | Tripwire">
            <a:extLst>
              <a:ext uri="{FF2B5EF4-FFF2-40B4-BE49-F238E27FC236}">
                <a16:creationId xmlns:a16="http://schemas.microsoft.com/office/drawing/2014/main" id="{F8186AC6-3D05-7A6F-2BDD-CDD4BDB916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M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2B7AE-5BF8-AA56-F474-70A964CB36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0" y="0"/>
            <a:ext cx="12344400" cy="694372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F9AF234-E4F8-FEA6-B74B-425403A45852}"/>
              </a:ext>
            </a:extLst>
          </p:cNvPr>
          <p:cNvGrpSpPr/>
          <p:nvPr/>
        </p:nvGrpSpPr>
        <p:grpSpPr>
          <a:xfrm>
            <a:off x="1094691" y="4214813"/>
            <a:ext cx="20691212" cy="1733550"/>
            <a:chOff x="4604808" y="4214813"/>
            <a:chExt cx="20691212" cy="1733550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1" name="Section Zoom 10">
                  <a:extLst>
                    <a:ext uri="{FF2B5EF4-FFF2-40B4-BE49-F238E27FC236}">
                      <a16:creationId xmlns:a16="http://schemas.microsoft.com/office/drawing/2014/main" id="{646DD53F-FD3C-6044-DE8C-D44EDE07795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04808" y="4214813"/>
                <a:ext cx="3081867" cy="1733550"/>
              </p:xfrm>
              <a:graphic>
                <a:graphicData uri="http://schemas.microsoft.com/office/powerpoint/2016/sectionzoom">
                  <psez:sectionZm>
                    <psez:sectionZmObj sectionId="{385B242D-211E-42F0-A0F1-10DE02EE7569}">
                      <psez:zmPr id="{E39A70AC-A9C5-4C89-AC2D-4789FACE58EF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81867" cy="173355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1" name="Section Zoom 10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646DD53F-FD3C-6044-DE8C-D44EDE07795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4691" y="4214813"/>
                  <a:ext cx="3081867" cy="173355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3" name="Section Zoom 12">
                  <a:extLst>
                    <a:ext uri="{FF2B5EF4-FFF2-40B4-BE49-F238E27FC236}">
                      <a16:creationId xmlns:a16="http://schemas.microsoft.com/office/drawing/2014/main" id="{90BCC77D-D20E-9169-D392-2E0687F6EAB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60544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64A4CA91-2B11-4EAE-85C9-23103B18004E}">
                      <psez:zmPr id="{74F12757-A85B-4E0D-BD58-9972660D4EF3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3" name="Section Zoom 12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90BCC77D-D20E-9169-D392-2E0687F6EA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50427" y="421481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5" name="Section Zoom 14">
                  <a:extLst>
                    <a:ext uri="{FF2B5EF4-FFF2-40B4-BE49-F238E27FC236}">
                      <a16:creationId xmlns:a16="http://schemas.microsoft.com/office/drawing/2014/main" id="{CDD64D9F-07F3-0B1E-D3B3-DE9819ECC1B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682413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42C872CF-38A6-445D-8B27-AB33ED47E61B}">
                      <psez:zmPr id="{E96BAAFF-E429-4400-8F95-0C4806A55F18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5" name="Section Zoom 14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CDD64D9F-07F3-0B1E-D3B3-DE9819ECC1B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72296" y="421481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7" name="Section Zoom 16">
                  <a:extLst>
                    <a:ext uri="{FF2B5EF4-FFF2-40B4-BE49-F238E27FC236}">
                      <a16:creationId xmlns:a16="http://schemas.microsoft.com/office/drawing/2014/main" id="{AB31B6BD-A372-190B-D7E3-6634ECEB8A4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5204282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7C0AC758-499A-470E-B3EA-293ADF185058}">
                      <psez:zmPr id="{270A75DA-AAED-43E0-A5CF-A808EB4846CE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7" name="Section Zoom 16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AB31B6BD-A372-190B-D7E3-6634ECEB8A4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94165" y="421481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9" name="Section Zoom 18">
                  <a:extLst>
                    <a:ext uri="{FF2B5EF4-FFF2-40B4-BE49-F238E27FC236}">
                      <a16:creationId xmlns:a16="http://schemas.microsoft.com/office/drawing/2014/main" id="{FC5BD18D-13DF-4425-9DA5-4DFD71B274F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8726151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6CF1E33D-F89E-49B1-A03E-9DD0F55FB83D}">
                      <psez:zmPr id="{59D30B3F-0319-47ED-949E-F076916F4B23}" transitionDur="1000">
                        <p166:blipFill xmlns:p166="http://schemas.microsoft.com/office/powerpoint/2016/6/main">
                          <a:blip r:embed="rId1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9" name="Section Zoom 18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FC5BD18D-13DF-4425-9DA5-4DFD71B274F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216034" y="421481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1" name="Section Zoom 20">
                  <a:extLst>
                    <a:ext uri="{FF2B5EF4-FFF2-40B4-BE49-F238E27FC236}">
                      <a16:creationId xmlns:a16="http://schemas.microsoft.com/office/drawing/2014/main" id="{F3630AB7-88DB-0AEB-85A1-6A3610707DE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248020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8FFBA440-EC1B-4F01-B671-1B2223FC2AD1}">
                      <psez:zmPr id="{4A7CEC21-3A19-4035-B8FA-EC7F0874F966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1" name="Section Zoom 20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F3630AB7-88DB-0AEB-85A1-6A3610707DE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737903" y="421481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</p:grpSp>
      <p:pic>
        <p:nvPicPr>
          <p:cNvPr id="29" name="Graphic 28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267AEE1-B00E-0927-FE70-C53DF82137A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11089785" y="4760043"/>
            <a:ext cx="702392" cy="702392"/>
          </a:xfrm>
          <a:prstGeom prst="rect">
            <a:avLst/>
          </a:prstGeom>
        </p:spPr>
      </p:pic>
      <p:pic>
        <p:nvPicPr>
          <p:cNvPr id="51" name="Graphic 50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F176526-A150-C0EA-E294-6E932AAD4AD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93850" y="4760043"/>
            <a:ext cx="702392" cy="70239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D3813AA-BD5F-A502-1BD3-C12F61DDD805}"/>
              </a:ext>
            </a:extLst>
          </p:cNvPr>
          <p:cNvGrpSpPr/>
          <p:nvPr/>
        </p:nvGrpSpPr>
        <p:grpSpPr>
          <a:xfrm flipV="1">
            <a:off x="5695952" y="6419850"/>
            <a:ext cx="800098" cy="123826"/>
            <a:chOff x="5467350" y="6381750"/>
            <a:chExt cx="1268941" cy="20002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E90CBF33-D7F9-94F5-060F-2037701E04B6}"/>
                </a:ext>
              </a:extLst>
            </p:cNvPr>
            <p:cNvSpPr/>
            <p:nvPr/>
          </p:nvSpPr>
          <p:spPr>
            <a:xfrm>
              <a:off x="5467350" y="6381750"/>
              <a:ext cx="209550" cy="2000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 dirty="0"/>
            </a:p>
          </p:txBody>
        </p:sp>
        <p:sp>
          <p:nvSpPr>
            <p:cNvPr id="5" name="Oval 4">
              <a:hlinkClick r:id="rId26" action="ppaction://hlinksldjump"/>
              <a:extLst>
                <a:ext uri="{FF2B5EF4-FFF2-40B4-BE49-F238E27FC236}">
                  <a16:creationId xmlns:a16="http://schemas.microsoft.com/office/drawing/2014/main" id="{16BE785E-86E5-8090-3574-8713C4612DB9}"/>
                </a:ext>
              </a:extLst>
            </p:cNvPr>
            <p:cNvSpPr/>
            <p:nvPr/>
          </p:nvSpPr>
          <p:spPr>
            <a:xfrm>
              <a:off x="5820480" y="6381750"/>
              <a:ext cx="209550" cy="20002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F33227F-549B-B2D2-72C2-A5EA5C1DE83F}"/>
                </a:ext>
              </a:extLst>
            </p:cNvPr>
            <p:cNvSpPr/>
            <p:nvPr/>
          </p:nvSpPr>
          <p:spPr>
            <a:xfrm>
              <a:off x="6173610" y="6381750"/>
              <a:ext cx="209550" cy="20002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 dirty="0"/>
            </a:p>
          </p:txBody>
        </p:sp>
        <p:sp>
          <p:nvSpPr>
            <p:cNvPr id="8" name="Oval 7">
              <a:hlinkClick r:id="rId27" action="ppaction://hlinksldjump"/>
              <a:extLst>
                <a:ext uri="{FF2B5EF4-FFF2-40B4-BE49-F238E27FC236}">
                  <a16:creationId xmlns:a16="http://schemas.microsoft.com/office/drawing/2014/main" id="{8635262E-D258-C5D3-CA6F-17FF2A9D68EF}"/>
                </a:ext>
              </a:extLst>
            </p:cNvPr>
            <p:cNvSpPr/>
            <p:nvPr/>
          </p:nvSpPr>
          <p:spPr>
            <a:xfrm>
              <a:off x="6526741" y="6381750"/>
              <a:ext cx="209550" cy="20002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</p:grpSp>
    </p:spTree>
    <p:extLst>
      <p:ext uri="{BB962C8B-B14F-4D97-AF65-F5344CB8AC3E}">
        <p14:creationId xmlns:p14="http://schemas.microsoft.com/office/powerpoint/2010/main" val="3899514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6000" decel="3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0EBDA9-5C2F-EA9E-C38C-9CD76609C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he Importance of Cybersecurity in Mobile App Development | Tripwire">
            <a:extLst>
              <a:ext uri="{FF2B5EF4-FFF2-40B4-BE49-F238E27FC236}">
                <a16:creationId xmlns:a16="http://schemas.microsoft.com/office/drawing/2014/main" id="{F39496D5-1731-FBCD-2073-5CADB53D9E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M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5B033-99A8-9A2B-76E9-43EBBECA41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0" y="0"/>
            <a:ext cx="12344400" cy="694372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56273F7-21F6-F628-44A8-D5CAA4D7B4C4}"/>
              </a:ext>
            </a:extLst>
          </p:cNvPr>
          <p:cNvGrpSpPr/>
          <p:nvPr/>
        </p:nvGrpSpPr>
        <p:grpSpPr>
          <a:xfrm>
            <a:off x="-2474429" y="4214813"/>
            <a:ext cx="20691212" cy="1733550"/>
            <a:chOff x="4604808" y="4214813"/>
            <a:chExt cx="20691212" cy="1733550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1" name="Section Zoom 10">
                  <a:extLst>
                    <a:ext uri="{FF2B5EF4-FFF2-40B4-BE49-F238E27FC236}">
                      <a16:creationId xmlns:a16="http://schemas.microsoft.com/office/drawing/2014/main" id="{6F355769-6A7F-682F-B64B-D78CE00A185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04808" y="4214813"/>
                <a:ext cx="3081867" cy="1733550"/>
              </p:xfrm>
              <a:graphic>
                <a:graphicData uri="http://schemas.microsoft.com/office/powerpoint/2016/sectionzoom">
                  <psez:sectionZm>
                    <psez:sectionZmObj sectionId="{385B242D-211E-42F0-A0F1-10DE02EE7569}">
                      <psez:zmPr id="{E39A70AC-A9C5-4C89-AC2D-4789FACE58EF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81867" cy="173355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1" name="Section Zoom 10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6F355769-6A7F-682F-B64B-D78CE00A185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2474429" y="4214813"/>
                  <a:ext cx="3081867" cy="173355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3" name="Section Zoom 12">
                  <a:extLst>
                    <a:ext uri="{FF2B5EF4-FFF2-40B4-BE49-F238E27FC236}">
                      <a16:creationId xmlns:a16="http://schemas.microsoft.com/office/drawing/2014/main" id="{671634BB-2B66-19CB-EF2D-7DC8089E841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60544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64A4CA91-2B11-4EAE-85C9-23103B18004E}">
                      <psez:zmPr id="{74F12757-A85B-4E0D-BD58-9972660D4EF3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3" name="Section Zoom 12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671634BB-2B66-19CB-EF2D-7DC8089E841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81307" y="421481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5" name="Section Zoom 14">
                  <a:extLst>
                    <a:ext uri="{FF2B5EF4-FFF2-40B4-BE49-F238E27FC236}">
                      <a16:creationId xmlns:a16="http://schemas.microsoft.com/office/drawing/2014/main" id="{53092A6F-EFA8-9500-F664-AC7FB970629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682413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42C872CF-38A6-445D-8B27-AB33ED47E61B}">
                      <psez:zmPr id="{E96BAAFF-E429-4400-8F95-0C4806A55F18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5" name="Section Zoom 14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53092A6F-EFA8-9500-F664-AC7FB970629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03176" y="421481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7" name="Section Zoom 16">
                  <a:extLst>
                    <a:ext uri="{FF2B5EF4-FFF2-40B4-BE49-F238E27FC236}">
                      <a16:creationId xmlns:a16="http://schemas.microsoft.com/office/drawing/2014/main" id="{8164DC48-3477-49B1-EBA6-EB7E9C11A64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5204282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7C0AC758-499A-470E-B3EA-293ADF185058}">
                      <psez:zmPr id="{270A75DA-AAED-43E0-A5CF-A808EB4846CE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7" name="Section Zoom 16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8164DC48-3477-49B1-EBA6-EB7E9C11A64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125045" y="421481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9" name="Section Zoom 18">
                  <a:extLst>
                    <a:ext uri="{FF2B5EF4-FFF2-40B4-BE49-F238E27FC236}">
                      <a16:creationId xmlns:a16="http://schemas.microsoft.com/office/drawing/2014/main" id="{338C059B-647E-6328-7474-272CBFAB930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8726151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6CF1E33D-F89E-49B1-A03E-9DD0F55FB83D}">
                      <psez:zmPr id="{59D30B3F-0319-47ED-949E-F076916F4B23}" transitionDur="1000">
                        <p166:blipFill xmlns:p166="http://schemas.microsoft.com/office/powerpoint/2016/6/main">
                          <a:blip r:embed="rId1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9" name="Section Zoom 18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338C059B-647E-6328-7474-272CBFAB930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46914" y="421481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1" name="Section Zoom 20">
                  <a:extLst>
                    <a:ext uri="{FF2B5EF4-FFF2-40B4-BE49-F238E27FC236}">
                      <a16:creationId xmlns:a16="http://schemas.microsoft.com/office/drawing/2014/main" id="{6D3430BB-9306-8C99-A593-22F3E4B6245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248020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8FFBA440-EC1B-4F01-B671-1B2223FC2AD1}">
                      <psez:zmPr id="{4A7CEC21-3A19-4035-B8FA-EC7F0874F966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1" name="Section Zoom 20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6D3430BB-9306-8C99-A593-22F3E4B6245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168783" y="421481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</p:grpSp>
      <p:pic>
        <p:nvPicPr>
          <p:cNvPr id="29" name="Graphic 28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B142C6E-A643-9C7A-78CC-34A83E22D7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11089785" y="4760043"/>
            <a:ext cx="702392" cy="702392"/>
          </a:xfrm>
          <a:prstGeom prst="rect">
            <a:avLst/>
          </a:prstGeom>
        </p:spPr>
      </p:pic>
      <p:pic>
        <p:nvPicPr>
          <p:cNvPr id="51" name="Graphic 50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312C0BC-C018-F5BD-A808-A64DE9FDDC8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93850" y="4760043"/>
            <a:ext cx="702392" cy="70239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66C0C61-7FF7-40FB-320B-9601531B7E77}"/>
              </a:ext>
            </a:extLst>
          </p:cNvPr>
          <p:cNvGrpSpPr/>
          <p:nvPr/>
        </p:nvGrpSpPr>
        <p:grpSpPr>
          <a:xfrm flipV="1">
            <a:off x="5695952" y="6419850"/>
            <a:ext cx="800098" cy="123826"/>
            <a:chOff x="5467350" y="6381750"/>
            <a:chExt cx="1268941" cy="20002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5AD5C83-C3CB-5ACD-EEF6-12D5C5A248EB}"/>
                </a:ext>
              </a:extLst>
            </p:cNvPr>
            <p:cNvSpPr/>
            <p:nvPr/>
          </p:nvSpPr>
          <p:spPr>
            <a:xfrm>
              <a:off x="5467350" y="6381750"/>
              <a:ext cx="209550" cy="2000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 dirty="0"/>
            </a:p>
          </p:txBody>
        </p:sp>
        <p:sp>
          <p:nvSpPr>
            <p:cNvPr id="5" name="Oval 4">
              <a:hlinkClick r:id="rId26" action="ppaction://hlinksldjump"/>
              <a:extLst>
                <a:ext uri="{FF2B5EF4-FFF2-40B4-BE49-F238E27FC236}">
                  <a16:creationId xmlns:a16="http://schemas.microsoft.com/office/drawing/2014/main" id="{7D8AA17A-AD6C-55E7-FE9C-543FC371E369}"/>
                </a:ext>
              </a:extLst>
            </p:cNvPr>
            <p:cNvSpPr/>
            <p:nvPr/>
          </p:nvSpPr>
          <p:spPr>
            <a:xfrm>
              <a:off x="5820480" y="6381750"/>
              <a:ext cx="209550" cy="2000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EF0D5F-A1AA-7F80-C65E-B677AB0C176D}"/>
                </a:ext>
              </a:extLst>
            </p:cNvPr>
            <p:cNvSpPr/>
            <p:nvPr/>
          </p:nvSpPr>
          <p:spPr>
            <a:xfrm>
              <a:off x="6173610" y="6381750"/>
              <a:ext cx="209550" cy="20002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 dirty="0"/>
            </a:p>
          </p:txBody>
        </p:sp>
        <p:sp>
          <p:nvSpPr>
            <p:cNvPr id="8" name="Oval 7">
              <a:hlinkClick r:id="rId27" action="ppaction://hlinksldjump"/>
              <a:extLst>
                <a:ext uri="{FF2B5EF4-FFF2-40B4-BE49-F238E27FC236}">
                  <a16:creationId xmlns:a16="http://schemas.microsoft.com/office/drawing/2014/main" id="{DADCEBA6-C6CE-B259-9486-A90B3B96D984}"/>
                </a:ext>
              </a:extLst>
            </p:cNvPr>
            <p:cNvSpPr/>
            <p:nvPr/>
          </p:nvSpPr>
          <p:spPr>
            <a:xfrm>
              <a:off x="6526741" y="6381750"/>
              <a:ext cx="209550" cy="20002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</p:grpSp>
    </p:spTree>
    <p:extLst>
      <p:ext uri="{BB962C8B-B14F-4D97-AF65-F5344CB8AC3E}">
        <p14:creationId xmlns:p14="http://schemas.microsoft.com/office/powerpoint/2010/main" val="48435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6000" decel="3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4E6E10-70AF-4D2A-AF2F-247D5172F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he Importance of Cybersecurity in Mobile App Development | Tripwire">
            <a:extLst>
              <a:ext uri="{FF2B5EF4-FFF2-40B4-BE49-F238E27FC236}">
                <a16:creationId xmlns:a16="http://schemas.microsoft.com/office/drawing/2014/main" id="{187FBDEC-7832-B496-7CE1-B7A6833E660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M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7CBE38-EB99-B172-6FC3-F72E4D3865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0" y="0"/>
            <a:ext cx="12344400" cy="694372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C662A48-CF63-9D4E-2B94-21CE9CD09A68}"/>
              </a:ext>
            </a:extLst>
          </p:cNvPr>
          <p:cNvGrpSpPr/>
          <p:nvPr/>
        </p:nvGrpSpPr>
        <p:grpSpPr>
          <a:xfrm>
            <a:off x="-5984549" y="4214813"/>
            <a:ext cx="20691212" cy="1733550"/>
            <a:chOff x="4604808" y="4214813"/>
            <a:chExt cx="20691212" cy="1733550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1" name="Section Zoom 10">
                  <a:extLst>
                    <a:ext uri="{FF2B5EF4-FFF2-40B4-BE49-F238E27FC236}">
                      <a16:creationId xmlns:a16="http://schemas.microsoft.com/office/drawing/2014/main" id="{3505D754-92BC-7023-6480-324E532C063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04808" y="4214813"/>
                <a:ext cx="3081867" cy="1733550"/>
              </p:xfrm>
              <a:graphic>
                <a:graphicData uri="http://schemas.microsoft.com/office/powerpoint/2016/sectionzoom">
                  <psez:sectionZm>
                    <psez:sectionZmObj sectionId="{385B242D-211E-42F0-A0F1-10DE02EE7569}">
                      <psez:zmPr id="{E39A70AC-A9C5-4C89-AC2D-4789FACE58EF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81867" cy="173355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1" name="Section Zoom 10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3505D754-92BC-7023-6480-324E532C0639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5984549" y="4214813"/>
                  <a:ext cx="3081867" cy="173355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3" name="Section Zoom 12">
                  <a:extLst>
                    <a:ext uri="{FF2B5EF4-FFF2-40B4-BE49-F238E27FC236}">
                      <a16:creationId xmlns:a16="http://schemas.microsoft.com/office/drawing/2014/main" id="{C7623E5D-F28F-C80A-778A-09DADB1CAF9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60544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64A4CA91-2B11-4EAE-85C9-23103B18004E}">
                      <psez:zmPr id="{74F12757-A85B-4E0D-BD58-9972660D4EF3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3" name="Section Zoom 12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C7623E5D-F28F-C80A-778A-09DADB1CAF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2428813" y="421481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5" name="Section Zoom 14">
                  <a:extLst>
                    <a:ext uri="{FF2B5EF4-FFF2-40B4-BE49-F238E27FC236}">
                      <a16:creationId xmlns:a16="http://schemas.microsoft.com/office/drawing/2014/main" id="{A2B512CE-8BA9-212E-A67C-00383E2FCA1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682413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42C872CF-38A6-445D-8B27-AB33ED47E61B}">
                      <psez:zmPr id="{E96BAAFF-E429-4400-8F95-0C4806A55F18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5" name="Section Zoom 14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A2B512CE-8BA9-212E-A67C-00383E2FCA1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93056" y="421481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7" name="Section Zoom 16">
                  <a:extLst>
                    <a:ext uri="{FF2B5EF4-FFF2-40B4-BE49-F238E27FC236}">
                      <a16:creationId xmlns:a16="http://schemas.microsoft.com/office/drawing/2014/main" id="{01DBF65F-D9BF-FC5B-D2E4-0AC0DDFA435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5204282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7C0AC758-499A-470E-B3EA-293ADF185058}">
                      <psez:zmPr id="{270A75DA-AAED-43E0-A5CF-A808EB4846CE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7" name="Section Zoom 16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01DBF65F-D9BF-FC5B-D2E4-0AC0DDFA435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14925" y="421481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9" name="Section Zoom 18">
                  <a:extLst>
                    <a:ext uri="{FF2B5EF4-FFF2-40B4-BE49-F238E27FC236}">
                      <a16:creationId xmlns:a16="http://schemas.microsoft.com/office/drawing/2014/main" id="{1CB60E6D-F6FD-E50E-1901-518829CAC99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8726151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6CF1E33D-F89E-49B1-A03E-9DD0F55FB83D}">
                      <psez:zmPr id="{59D30B3F-0319-47ED-949E-F076916F4B23}" transitionDur="1000">
                        <p166:blipFill xmlns:p166="http://schemas.microsoft.com/office/powerpoint/2016/6/main">
                          <a:blip r:embed="rId1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9" name="Section Zoom 18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1CB60E6D-F6FD-E50E-1901-518829CAC99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136794" y="421481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1" name="Section Zoom 20">
                  <a:extLst>
                    <a:ext uri="{FF2B5EF4-FFF2-40B4-BE49-F238E27FC236}">
                      <a16:creationId xmlns:a16="http://schemas.microsoft.com/office/drawing/2014/main" id="{A69A397D-2FD9-C03D-31C4-896241C3B59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248020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8FFBA440-EC1B-4F01-B671-1B2223FC2AD1}">
                      <psez:zmPr id="{4A7CEC21-3A19-4035-B8FA-EC7F0874F966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1" name="Section Zoom 20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A69A397D-2FD9-C03D-31C4-896241C3B59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658663" y="421481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</p:grpSp>
      <p:pic>
        <p:nvPicPr>
          <p:cNvPr id="29" name="Graphic 28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EB22185-CBD7-29C1-3141-4DC4F0CDF40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11089785" y="4760043"/>
            <a:ext cx="702392" cy="702392"/>
          </a:xfrm>
          <a:prstGeom prst="rect">
            <a:avLst/>
          </a:prstGeom>
        </p:spPr>
      </p:pic>
      <p:pic>
        <p:nvPicPr>
          <p:cNvPr id="51" name="Graphic 50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D982E99-A819-47FA-532C-86856089A86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93850" y="4760043"/>
            <a:ext cx="702392" cy="70239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57717B4-9DAA-A039-F29F-FBD808E640E5}"/>
              </a:ext>
            </a:extLst>
          </p:cNvPr>
          <p:cNvGrpSpPr/>
          <p:nvPr/>
        </p:nvGrpSpPr>
        <p:grpSpPr>
          <a:xfrm flipV="1">
            <a:off x="5695952" y="6419850"/>
            <a:ext cx="800098" cy="123826"/>
            <a:chOff x="5467350" y="6381750"/>
            <a:chExt cx="1268941" cy="20002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F95336C-C4D8-5163-3E45-6FCD6038F791}"/>
                </a:ext>
              </a:extLst>
            </p:cNvPr>
            <p:cNvSpPr/>
            <p:nvPr/>
          </p:nvSpPr>
          <p:spPr>
            <a:xfrm>
              <a:off x="5467350" y="6381750"/>
              <a:ext cx="209550" cy="2000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 dirty="0"/>
            </a:p>
          </p:txBody>
        </p:sp>
        <p:sp>
          <p:nvSpPr>
            <p:cNvPr id="5" name="Oval 4">
              <a:hlinkClick r:id="rId26" action="ppaction://hlinksldjump"/>
              <a:extLst>
                <a:ext uri="{FF2B5EF4-FFF2-40B4-BE49-F238E27FC236}">
                  <a16:creationId xmlns:a16="http://schemas.microsoft.com/office/drawing/2014/main" id="{B72B0DDC-3CD5-C91E-384A-0D26A268A1F2}"/>
                </a:ext>
              </a:extLst>
            </p:cNvPr>
            <p:cNvSpPr/>
            <p:nvPr/>
          </p:nvSpPr>
          <p:spPr>
            <a:xfrm>
              <a:off x="5820480" y="6381750"/>
              <a:ext cx="209550" cy="2000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4423C28-A426-5651-3681-33583701050E}"/>
                </a:ext>
              </a:extLst>
            </p:cNvPr>
            <p:cNvSpPr/>
            <p:nvPr/>
          </p:nvSpPr>
          <p:spPr>
            <a:xfrm>
              <a:off x="6173610" y="6381750"/>
              <a:ext cx="209550" cy="2000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 dirty="0"/>
            </a:p>
          </p:txBody>
        </p:sp>
        <p:sp>
          <p:nvSpPr>
            <p:cNvPr id="8" name="Oval 7">
              <a:hlinkClick r:id="rId27" action="ppaction://hlinksldjump"/>
              <a:extLst>
                <a:ext uri="{FF2B5EF4-FFF2-40B4-BE49-F238E27FC236}">
                  <a16:creationId xmlns:a16="http://schemas.microsoft.com/office/drawing/2014/main" id="{70AD0756-66C8-D542-35C2-E896B0F30FC7}"/>
                </a:ext>
              </a:extLst>
            </p:cNvPr>
            <p:cNvSpPr/>
            <p:nvPr/>
          </p:nvSpPr>
          <p:spPr>
            <a:xfrm>
              <a:off x="6526741" y="6381750"/>
              <a:ext cx="209550" cy="200026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</p:grpSp>
    </p:spTree>
    <p:extLst>
      <p:ext uri="{BB962C8B-B14F-4D97-AF65-F5344CB8AC3E}">
        <p14:creationId xmlns:p14="http://schemas.microsoft.com/office/powerpoint/2010/main" val="1338056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6000" decel="3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231F03-9CCE-74A8-2689-9405C59C5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The Importance of Cybersecurity in Mobile App Development | Tripwire">
            <a:extLst>
              <a:ext uri="{FF2B5EF4-FFF2-40B4-BE49-F238E27FC236}">
                <a16:creationId xmlns:a16="http://schemas.microsoft.com/office/drawing/2014/main" id="{88FC924D-C014-84F9-9CCF-18C2D0DAB3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M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5B402C-C8EA-A014-A9A5-47B35C0661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0" y="0"/>
            <a:ext cx="12344400" cy="694372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EEAD650-4192-5BD4-310F-CFBADAF2C318}"/>
              </a:ext>
            </a:extLst>
          </p:cNvPr>
          <p:cNvGrpSpPr/>
          <p:nvPr/>
        </p:nvGrpSpPr>
        <p:grpSpPr>
          <a:xfrm>
            <a:off x="-9494670" y="4214813"/>
            <a:ext cx="20691212" cy="1733550"/>
            <a:chOff x="4604808" y="4214813"/>
            <a:chExt cx="20691212" cy="1733550"/>
          </a:xfrm>
        </p:grpSpPr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1" name="Section Zoom 10">
                  <a:extLst>
                    <a:ext uri="{FF2B5EF4-FFF2-40B4-BE49-F238E27FC236}">
                      <a16:creationId xmlns:a16="http://schemas.microsoft.com/office/drawing/2014/main" id="{26A312CB-1120-47C9-BAD3-7655A12F675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4604808" y="4214813"/>
                <a:ext cx="3081867" cy="1733550"/>
              </p:xfrm>
              <a:graphic>
                <a:graphicData uri="http://schemas.microsoft.com/office/powerpoint/2016/sectionzoom">
                  <psez:sectionZm>
                    <psez:sectionZmObj sectionId="{385B242D-211E-42F0-A0F1-10DE02EE7569}">
                      <psez:zmPr id="{E39A70AC-A9C5-4C89-AC2D-4789FACE58EF}" transitionDur="1000">
                        <p166:blipFill xmlns:p166="http://schemas.microsoft.com/office/powerpoint/2016/6/main">
                          <a:blip r:embed="rId6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81867" cy="173355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1" name="Section Zoom 10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26A312CB-1120-47C9-BAD3-7655A12F6750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-9494670" y="4214813"/>
                  <a:ext cx="3081867" cy="173355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3" name="Section Zoom 12">
                  <a:extLst>
                    <a:ext uri="{FF2B5EF4-FFF2-40B4-BE49-F238E27FC236}">
                      <a16:creationId xmlns:a16="http://schemas.microsoft.com/office/drawing/2014/main" id="{40057708-3099-1CCD-4D86-7F0A847D908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60544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64A4CA91-2B11-4EAE-85C9-23103B18004E}">
                      <psez:zmPr id="{74F12757-A85B-4E0D-BD58-9972660D4EF3}" transitionDur="1000">
                        <p166:blipFill xmlns:p166="http://schemas.microsoft.com/office/powerpoint/2016/6/main">
                          <a:blip r:embed="rId9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3" name="Section Zoom 12">
                  <a:hlinkClick r:id="rId10" action="ppaction://hlinksldjump"/>
                  <a:extLst>
                    <a:ext uri="{FF2B5EF4-FFF2-40B4-BE49-F238E27FC236}">
                      <a16:creationId xmlns:a16="http://schemas.microsoft.com/office/drawing/2014/main" id="{40057708-3099-1CCD-4D86-7F0A847D908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-5938934" y="421481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5" name="Section Zoom 14">
                  <a:extLst>
                    <a:ext uri="{FF2B5EF4-FFF2-40B4-BE49-F238E27FC236}">
                      <a16:creationId xmlns:a16="http://schemas.microsoft.com/office/drawing/2014/main" id="{7673C268-D530-69EC-888F-E246F8F3943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1682413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42C872CF-38A6-445D-8B27-AB33ED47E61B}">
                      <psez:zmPr id="{E96BAAFF-E429-4400-8F95-0C4806A55F18}" transitionDur="1000">
                        <p166:blipFill xmlns:p166="http://schemas.microsoft.com/office/powerpoint/2016/6/main">
                          <a:blip r:embed="rId12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5" name="Section Zoom 14">
                  <a:hlinkClick r:id="rId13" action="ppaction://hlinksldjump"/>
                  <a:extLst>
                    <a:ext uri="{FF2B5EF4-FFF2-40B4-BE49-F238E27FC236}">
                      <a16:creationId xmlns:a16="http://schemas.microsoft.com/office/drawing/2014/main" id="{7673C268-D530-69EC-888F-E246F8F3943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-2417065" y="421481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7" name="Section Zoom 16">
                  <a:extLst>
                    <a:ext uri="{FF2B5EF4-FFF2-40B4-BE49-F238E27FC236}">
                      <a16:creationId xmlns:a16="http://schemas.microsoft.com/office/drawing/2014/main" id="{8B41FC3C-AED3-2D4B-C9B5-B4575181652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5204282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7C0AC758-499A-470E-B3EA-293ADF185058}">
                      <psez:zmPr id="{270A75DA-AAED-43E0-A5CF-A808EB4846CE}" transitionDur="1000">
                        <p166:blipFill xmlns:p166="http://schemas.microsoft.com/office/powerpoint/2016/6/main">
                          <a:blip r:embed="rId15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ln w="3175">
                            <a:solidFill>
                              <a:prstClr val="ltGray"/>
                            </a:solidFill>
                          </a:ln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7" name="Section Zoom 16">
                  <a:hlinkClick r:id="rId16" action="ppaction://hlinksldjump"/>
                  <a:extLst>
                    <a:ext uri="{FF2B5EF4-FFF2-40B4-BE49-F238E27FC236}">
                      <a16:creationId xmlns:a16="http://schemas.microsoft.com/office/drawing/2014/main" id="{8B41FC3C-AED3-2D4B-C9B5-B4575181652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4804" y="4214813"/>
                  <a:ext cx="3048000" cy="17145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9" name="Section Zoom 18">
                  <a:extLst>
                    <a:ext uri="{FF2B5EF4-FFF2-40B4-BE49-F238E27FC236}">
                      <a16:creationId xmlns:a16="http://schemas.microsoft.com/office/drawing/2014/main" id="{8F55FAFA-7501-F5A6-1205-0B7774030483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8726151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6CF1E33D-F89E-49B1-A03E-9DD0F55FB83D}">
                      <psez:zmPr id="{59D30B3F-0319-47ED-949E-F076916F4B23}" transitionDur="1000">
                        <p166:blipFill xmlns:p166="http://schemas.microsoft.com/office/powerpoint/2016/6/main">
                          <a:blip r:embed="rId18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9" name="Section Zoom 18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id="{8F55FAFA-7501-F5A6-1205-0B777403048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26673" y="421481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21" name="Section Zoom 20">
                  <a:extLst>
                    <a:ext uri="{FF2B5EF4-FFF2-40B4-BE49-F238E27FC236}">
                      <a16:creationId xmlns:a16="http://schemas.microsoft.com/office/drawing/2014/main" id="{71B66A5A-59E7-FE0F-D941-9E2986C00D2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2248020" y="4214813"/>
                <a:ext cx="3048000" cy="1714500"/>
              </p:xfrm>
              <a:graphic>
                <a:graphicData uri="http://schemas.microsoft.com/office/powerpoint/2016/sectionzoom">
                  <psez:sectionZm>
                    <psez:sectionZmObj sectionId="{8FFBA440-EC1B-4F01-B671-1B2223FC2AD1}">
                      <psez:zmPr id="{4A7CEC21-3A19-4035-B8FA-EC7F0874F966}" transitionDur="1000">
                        <p166:blipFill xmlns:p166="http://schemas.microsoft.com/office/powerpoint/2016/6/main">
                          <a:blip r:embed="rId21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048000" cy="1714500"/>
                          </a:xfrm>
                          <a:prstGeom prst="rect">
                            <a:avLst/>
                          </a:prstGeom>
                          <a:effectLst>
                            <a:reflection blurRad="6350" stA="52000" endA="300" endPos="35000" dir="5400000" sy="-100000" algn="bl" rotWithShape="0"/>
                          </a:effectLst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21" name="Section Zoom 20">
                  <a:hlinkClick r:id="rId22" action="ppaction://hlinksldjump"/>
                  <a:extLst>
                    <a:ext uri="{FF2B5EF4-FFF2-40B4-BE49-F238E27FC236}">
                      <a16:creationId xmlns:a16="http://schemas.microsoft.com/office/drawing/2014/main" id="{71B66A5A-59E7-FE0F-D941-9E2986C00D2B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48542" y="4214813"/>
                  <a:ext cx="3048000" cy="1714500"/>
                </a:xfrm>
                <a:prstGeom prst="rect">
                  <a:avLst/>
                </a:prstGeom>
                <a:effectLst>
                  <a:reflection blurRad="6350" stA="52000" endA="300" endPos="35000" dir="5400000" sy="-100000" algn="bl" rotWithShape="0"/>
                </a:effectLst>
              </p:spPr>
            </p:pic>
          </mc:Fallback>
        </mc:AlternateContent>
      </p:grpSp>
      <p:pic>
        <p:nvPicPr>
          <p:cNvPr id="29" name="Graphic 28" descr="Caret Left with solid fill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E27B60B-C864-7F41-ADF2-79CE7ADF79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flipH="1">
            <a:off x="12299159" y="4760043"/>
            <a:ext cx="702392" cy="702392"/>
          </a:xfrm>
          <a:prstGeom prst="rect">
            <a:avLst/>
          </a:prstGeom>
        </p:spPr>
      </p:pic>
      <p:pic>
        <p:nvPicPr>
          <p:cNvPr id="51" name="Graphic 50" descr="Caret Left with solid fill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8CA016A-E8D6-5071-90BB-33EAA32BD3C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93850" y="4760043"/>
            <a:ext cx="702392" cy="70239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A77BF0F-0876-A2A9-CB80-9708D55E181E}"/>
              </a:ext>
            </a:extLst>
          </p:cNvPr>
          <p:cNvGrpSpPr/>
          <p:nvPr/>
        </p:nvGrpSpPr>
        <p:grpSpPr>
          <a:xfrm flipV="1">
            <a:off x="5695952" y="6419850"/>
            <a:ext cx="800098" cy="123826"/>
            <a:chOff x="5467350" y="6381750"/>
            <a:chExt cx="1268941" cy="20002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C7AD9C4-F3AE-9C85-D209-405208BE3B2B}"/>
                </a:ext>
              </a:extLst>
            </p:cNvPr>
            <p:cNvSpPr/>
            <p:nvPr/>
          </p:nvSpPr>
          <p:spPr>
            <a:xfrm>
              <a:off x="5467350" y="6381750"/>
              <a:ext cx="209550" cy="2000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 dirty="0"/>
            </a:p>
          </p:txBody>
        </p:sp>
        <p:sp>
          <p:nvSpPr>
            <p:cNvPr id="5" name="Oval 4">
              <a:hlinkClick r:id="rId26" action="ppaction://hlinksldjump"/>
              <a:extLst>
                <a:ext uri="{FF2B5EF4-FFF2-40B4-BE49-F238E27FC236}">
                  <a16:creationId xmlns:a16="http://schemas.microsoft.com/office/drawing/2014/main" id="{A28EB0F4-E7EA-32C2-F60F-16B5103488C5}"/>
                </a:ext>
              </a:extLst>
            </p:cNvPr>
            <p:cNvSpPr/>
            <p:nvPr/>
          </p:nvSpPr>
          <p:spPr>
            <a:xfrm>
              <a:off x="5820480" y="6381750"/>
              <a:ext cx="209550" cy="2000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B8F160C-DF96-6783-AAA8-4CDFC9E17B01}"/>
                </a:ext>
              </a:extLst>
            </p:cNvPr>
            <p:cNvSpPr/>
            <p:nvPr/>
          </p:nvSpPr>
          <p:spPr>
            <a:xfrm>
              <a:off x="6173610" y="6381750"/>
              <a:ext cx="209550" cy="2000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 dirty="0"/>
            </a:p>
          </p:txBody>
        </p:sp>
        <p:sp>
          <p:nvSpPr>
            <p:cNvPr id="8" name="Oval 7">
              <a:hlinkClick r:id="rId27" action="ppaction://hlinksldjump"/>
              <a:extLst>
                <a:ext uri="{FF2B5EF4-FFF2-40B4-BE49-F238E27FC236}">
                  <a16:creationId xmlns:a16="http://schemas.microsoft.com/office/drawing/2014/main" id="{BB482E25-9599-CE79-B046-447C3F85550F}"/>
                </a:ext>
              </a:extLst>
            </p:cNvPr>
            <p:cNvSpPr/>
            <p:nvPr/>
          </p:nvSpPr>
          <p:spPr>
            <a:xfrm>
              <a:off x="6526741" y="6381750"/>
              <a:ext cx="209550" cy="2000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</p:grpSp>
    </p:spTree>
    <p:extLst>
      <p:ext uri="{BB962C8B-B14F-4D97-AF65-F5344CB8AC3E}">
        <p14:creationId xmlns:p14="http://schemas.microsoft.com/office/powerpoint/2010/main" val="3245142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6000" decel="34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EC1D93-CA05-572E-533D-B86B0A1C8475}"/>
              </a:ext>
            </a:extLst>
          </p:cNvPr>
          <p:cNvSpPr txBox="1"/>
          <p:nvPr/>
        </p:nvSpPr>
        <p:spPr>
          <a:xfrm>
            <a:off x="3970639" y="2150076"/>
            <a:ext cx="4250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Perpetua" panose="02020502060401020303" pitchFamily="18" charset="0"/>
              </a:rPr>
              <a:t>CONTEXT DIAGRAM</a:t>
            </a:r>
            <a:endParaRPr lang="en-CM" sz="6000" b="1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A68757-9DF3-745C-49B8-D34EE30AEBAD}"/>
              </a:ext>
            </a:extLst>
          </p:cNvPr>
          <p:cNvCxnSpPr>
            <a:cxnSpLocks/>
          </p:cNvCxnSpPr>
          <p:nvPr/>
        </p:nvCxnSpPr>
        <p:spPr>
          <a:xfrm>
            <a:off x="-8928775" y="1013971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6BA4D7-E0C6-2D10-E262-1F9E0C8498AC}"/>
              </a:ext>
            </a:extLst>
          </p:cNvPr>
          <p:cNvCxnSpPr>
            <a:cxnSpLocks/>
          </p:cNvCxnSpPr>
          <p:nvPr/>
        </p:nvCxnSpPr>
        <p:spPr>
          <a:xfrm>
            <a:off x="-10147975" y="1125182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378277"/>
      </p:ext>
    </p:extLst>
  </p:cSld>
  <p:clrMapOvr>
    <a:masterClrMapping/>
  </p:clrMapOvr>
  <p:transition spd="med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9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39F64CDA-0AD9-992F-19D4-5F93704FF580}"/>
              </a:ext>
            </a:extLst>
          </p:cNvPr>
          <p:cNvGrpSpPr/>
          <p:nvPr/>
        </p:nvGrpSpPr>
        <p:grpSpPr>
          <a:xfrm>
            <a:off x="8714449" y="1912827"/>
            <a:ext cx="2891477" cy="1977082"/>
            <a:chOff x="8986303" y="2085817"/>
            <a:chExt cx="2891477" cy="1977082"/>
          </a:xfrm>
          <a:solidFill>
            <a:schemeClr val="accent6">
              <a:lumMod val="50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F2CF35-B630-7DD9-67D0-FB02711BAA32}"/>
                </a:ext>
              </a:extLst>
            </p:cNvPr>
            <p:cNvSpPr/>
            <p:nvPr/>
          </p:nvSpPr>
          <p:spPr>
            <a:xfrm>
              <a:off x="8986303" y="3667481"/>
              <a:ext cx="580767" cy="395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E1E191A-B4BE-7E50-9A57-071CBE4E3F95}"/>
                </a:ext>
              </a:extLst>
            </p:cNvPr>
            <p:cNvSpPr/>
            <p:nvPr/>
          </p:nvSpPr>
          <p:spPr>
            <a:xfrm>
              <a:off x="8986303" y="3272065"/>
              <a:ext cx="580767" cy="395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4C2F4F5-4A12-BF96-ED10-A7877A10EECB}"/>
                </a:ext>
              </a:extLst>
            </p:cNvPr>
            <p:cNvSpPr/>
            <p:nvPr/>
          </p:nvSpPr>
          <p:spPr>
            <a:xfrm>
              <a:off x="8986303" y="2876649"/>
              <a:ext cx="580767" cy="395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1DE42F-76C7-EDB9-7DF2-6459DDB2071F}"/>
                </a:ext>
              </a:extLst>
            </p:cNvPr>
            <p:cNvSpPr/>
            <p:nvPr/>
          </p:nvSpPr>
          <p:spPr>
            <a:xfrm>
              <a:off x="8986303" y="2481233"/>
              <a:ext cx="580767" cy="395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2DFC67-3AE8-B59D-6EFB-C65D8E4785D8}"/>
                </a:ext>
              </a:extLst>
            </p:cNvPr>
            <p:cNvSpPr/>
            <p:nvPr/>
          </p:nvSpPr>
          <p:spPr>
            <a:xfrm>
              <a:off x="8986303" y="2085817"/>
              <a:ext cx="580767" cy="395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B4C8E3A-D830-310F-8FBD-E1A4E0169DA7}"/>
                </a:ext>
              </a:extLst>
            </p:cNvPr>
            <p:cNvSpPr/>
            <p:nvPr/>
          </p:nvSpPr>
          <p:spPr>
            <a:xfrm>
              <a:off x="9567070" y="3667481"/>
              <a:ext cx="580767" cy="395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226A99-CB8D-8119-64CB-44223FF0DD61}"/>
                </a:ext>
              </a:extLst>
            </p:cNvPr>
            <p:cNvSpPr/>
            <p:nvPr/>
          </p:nvSpPr>
          <p:spPr>
            <a:xfrm>
              <a:off x="10147837" y="3667485"/>
              <a:ext cx="580767" cy="395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3623DB-2546-461E-F5C8-99F5BF4D1306}"/>
                </a:ext>
              </a:extLst>
            </p:cNvPr>
            <p:cNvSpPr/>
            <p:nvPr/>
          </p:nvSpPr>
          <p:spPr>
            <a:xfrm>
              <a:off x="10728604" y="3667479"/>
              <a:ext cx="580767" cy="395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E2A607-7C83-D922-C786-54EFA70B216E}"/>
                </a:ext>
              </a:extLst>
            </p:cNvPr>
            <p:cNvSpPr/>
            <p:nvPr/>
          </p:nvSpPr>
          <p:spPr>
            <a:xfrm>
              <a:off x="11297013" y="3667479"/>
              <a:ext cx="580767" cy="395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8A479C-5768-3247-330C-8FE677883BD6}"/>
                </a:ext>
              </a:extLst>
            </p:cNvPr>
            <p:cNvSpPr/>
            <p:nvPr/>
          </p:nvSpPr>
          <p:spPr>
            <a:xfrm>
              <a:off x="8986303" y="2085817"/>
              <a:ext cx="2891477" cy="1977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System For Collection of Users Experience Data</a:t>
              </a:r>
              <a:endParaRPr lang="en-CM" dirty="0"/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6CF5A78-F5B0-11F0-87F6-CCEA0BEFDEAD}"/>
              </a:ext>
            </a:extLst>
          </p:cNvPr>
          <p:cNvCxnSpPr>
            <a:cxnSpLocks/>
            <a:stCxn id="96" idx="1"/>
            <a:endCxn id="8" idx="1"/>
          </p:cNvCxnSpPr>
          <p:nvPr/>
        </p:nvCxnSpPr>
        <p:spPr>
          <a:xfrm flipV="1">
            <a:off x="2228036" y="2901366"/>
            <a:ext cx="6486413" cy="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743EDC4E-877E-63B8-1620-3CB8658A80F7}"/>
              </a:ext>
            </a:extLst>
          </p:cNvPr>
          <p:cNvCxnSpPr>
            <a:cxnSpLocks/>
            <a:stCxn id="101" idx="1"/>
            <a:endCxn id="10" idx="1"/>
          </p:cNvCxnSpPr>
          <p:nvPr/>
        </p:nvCxnSpPr>
        <p:spPr>
          <a:xfrm flipV="1">
            <a:off x="2228036" y="2110534"/>
            <a:ext cx="6486413" cy="251090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3135DA64-D685-79E6-CECA-C24B5B48C648}"/>
              </a:ext>
            </a:extLst>
          </p:cNvPr>
          <p:cNvCxnSpPr>
            <a:cxnSpLocks/>
            <a:stCxn id="97" idx="1"/>
            <a:endCxn id="5" idx="1"/>
          </p:cNvCxnSpPr>
          <p:nvPr/>
        </p:nvCxnSpPr>
        <p:spPr>
          <a:xfrm>
            <a:off x="2228036" y="3465825"/>
            <a:ext cx="6486413" cy="22637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46535BDE-68B7-F4C9-E47E-726F28C7B85A}"/>
              </a:ext>
            </a:extLst>
          </p:cNvPr>
          <p:cNvCxnSpPr>
            <a:cxnSpLocks/>
            <a:stCxn id="5" idx="2"/>
            <a:endCxn id="97" idx="2"/>
          </p:cNvCxnSpPr>
          <p:nvPr/>
        </p:nvCxnSpPr>
        <p:spPr>
          <a:xfrm rot="5400000" flipH="1">
            <a:off x="5393439" y="278511"/>
            <a:ext cx="286056" cy="6936733"/>
          </a:xfrm>
          <a:prstGeom prst="bentConnector3">
            <a:avLst>
              <a:gd name="adj1" fmla="val -79914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4E9CE64B-F82D-DAE5-94DA-ABE6EF26E24C}"/>
              </a:ext>
            </a:extLst>
          </p:cNvPr>
          <p:cNvCxnSpPr>
            <a:cxnSpLocks/>
            <a:stCxn id="11" idx="2"/>
            <a:endCxn id="102" idx="2"/>
          </p:cNvCxnSpPr>
          <p:nvPr/>
        </p:nvCxnSpPr>
        <p:spPr>
          <a:xfrm rot="5400000" flipH="1">
            <a:off x="5523887" y="-171808"/>
            <a:ext cx="286056" cy="7837371"/>
          </a:xfrm>
          <a:prstGeom prst="bentConnector3">
            <a:avLst>
              <a:gd name="adj1" fmla="val -257022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29D1536E-A3D8-524A-3D64-276D9E9526EB}"/>
              </a:ext>
            </a:extLst>
          </p:cNvPr>
          <p:cNvCxnSpPr>
            <a:cxnSpLocks/>
            <a:stCxn id="12" idx="2"/>
            <a:endCxn id="103" idx="2"/>
          </p:cNvCxnSpPr>
          <p:nvPr/>
        </p:nvCxnSpPr>
        <p:spPr>
          <a:xfrm rot="5400000" flipH="1">
            <a:off x="5654334" y="-622123"/>
            <a:ext cx="286057" cy="8738009"/>
          </a:xfrm>
          <a:prstGeom prst="bentConnector3">
            <a:avLst>
              <a:gd name="adj1" fmla="val -425489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E3A4447E-9B48-EE6A-14EE-DA9A02DFCF60}"/>
              </a:ext>
            </a:extLst>
          </p:cNvPr>
          <p:cNvCxnSpPr>
            <a:cxnSpLocks/>
            <a:stCxn id="13" idx="2"/>
            <a:endCxn id="104" idx="2"/>
          </p:cNvCxnSpPr>
          <p:nvPr/>
        </p:nvCxnSpPr>
        <p:spPr>
          <a:xfrm rot="5400000" flipH="1">
            <a:off x="5784783" y="-1072447"/>
            <a:ext cx="286055" cy="9638647"/>
          </a:xfrm>
          <a:prstGeom prst="bentConnector3">
            <a:avLst>
              <a:gd name="adj1" fmla="val -58964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CB1744EA-9F3D-8758-9DF0-BD5AD9921321}"/>
              </a:ext>
            </a:extLst>
          </p:cNvPr>
          <p:cNvCxnSpPr>
            <a:cxnSpLocks/>
            <a:stCxn id="14" idx="2"/>
            <a:endCxn id="105" idx="2"/>
          </p:cNvCxnSpPr>
          <p:nvPr/>
        </p:nvCxnSpPr>
        <p:spPr>
          <a:xfrm rot="5400000" flipH="1">
            <a:off x="5912455" y="-1513184"/>
            <a:ext cx="286055" cy="10520120"/>
          </a:xfrm>
          <a:prstGeom prst="bentConnector3">
            <a:avLst>
              <a:gd name="adj1" fmla="val -762431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649B7D13-BBB0-17B0-095A-8509C332ECC4}"/>
              </a:ext>
            </a:extLst>
          </p:cNvPr>
          <p:cNvSpPr/>
          <p:nvPr/>
        </p:nvSpPr>
        <p:spPr>
          <a:xfrm>
            <a:off x="5927810" y="1768118"/>
            <a:ext cx="1721017" cy="30324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glow rad="139700">
              <a:schemeClr val="bg1">
                <a:lumMod val="95000"/>
                <a:alpha val="21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Give Feedback</a:t>
            </a:r>
            <a:endParaRPr lang="en-CM" dirty="0">
              <a:solidFill>
                <a:schemeClr val="bg1"/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0610FAF8-FE88-F6F3-C07F-F30F32BC74F8}"/>
              </a:ext>
            </a:extLst>
          </p:cNvPr>
          <p:cNvSpPr/>
          <p:nvPr/>
        </p:nvSpPr>
        <p:spPr>
          <a:xfrm>
            <a:off x="5803008" y="2534236"/>
            <a:ext cx="2167096" cy="327947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glow rad="1397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Perform Speed Test </a:t>
            </a:r>
            <a:endParaRPr lang="en-CM" dirty="0">
              <a:solidFill>
                <a:schemeClr val="bg1"/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B5C2933B-2939-3B65-CB84-B7CB7166EC27}"/>
              </a:ext>
            </a:extLst>
          </p:cNvPr>
          <p:cNvSpPr/>
          <p:nvPr/>
        </p:nvSpPr>
        <p:spPr>
          <a:xfrm>
            <a:off x="2455290" y="3791051"/>
            <a:ext cx="2586261" cy="28051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glow rad="1397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Prompt Feedback Form</a:t>
            </a:r>
            <a:endParaRPr lang="en-CM" dirty="0">
              <a:solidFill>
                <a:schemeClr val="bg1"/>
              </a:solidFill>
            </a:endParaRP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CA11F2B7-5A20-0C45-67B7-E81E6FFDA1A9}"/>
              </a:ext>
            </a:extLst>
          </p:cNvPr>
          <p:cNvSpPr/>
          <p:nvPr/>
        </p:nvSpPr>
        <p:spPr>
          <a:xfrm>
            <a:off x="2319362" y="4299906"/>
            <a:ext cx="2858110" cy="28051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glow rad="1397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Show live Coverage maps</a:t>
            </a:r>
            <a:endParaRPr lang="en-CM" dirty="0">
              <a:solidFill>
                <a:schemeClr val="bg1"/>
              </a:solidFill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F1E7F9EA-9675-81D8-D93E-63ABF18B286C}"/>
              </a:ext>
            </a:extLst>
          </p:cNvPr>
          <p:cNvSpPr/>
          <p:nvPr/>
        </p:nvSpPr>
        <p:spPr>
          <a:xfrm>
            <a:off x="5680671" y="3360678"/>
            <a:ext cx="2585993" cy="286054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glow rad="1397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Modify Privacy Settings</a:t>
            </a:r>
            <a:endParaRPr lang="en-CM" dirty="0">
              <a:solidFill>
                <a:schemeClr val="bg1"/>
              </a:solidFill>
            </a:endParaRP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05C29E52-D6C8-4F91-114D-A6C4ADBFC6DE}"/>
              </a:ext>
            </a:extLst>
          </p:cNvPr>
          <p:cNvSpPr/>
          <p:nvPr/>
        </p:nvSpPr>
        <p:spPr>
          <a:xfrm>
            <a:off x="2505686" y="4785903"/>
            <a:ext cx="2399938" cy="28051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glow rad="1397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Compare Operators</a:t>
            </a:r>
            <a:endParaRPr lang="en-CM" dirty="0">
              <a:solidFill>
                <a:schemeClr val="bg1"/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B1738139-8437-FB05-4F55-83E90E6C702F}"/>
              </a:ext>
            </a:extLst>
          </p:cNvPr>
          <p:cNvSpPr/>
          <p:nvPr/>
        </p:nvSpPr>
        <p:spPr>
          <a:xfrm>
            <a:off x="2257576" y="5259907"/>
            <a:ext cx="2858110" cy="28051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glow rad="1397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Provide Performance Logs</a:t>
            </a:r>
            <a:endParaRPr lang="en-CM" dirty="0">
              <a:solidFill>
                <a:schemeClr val="bg1"/>
              </a:solidFill>
            </a:endParaRP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16739901-3CB8-591F-F26B-A35B10C8912C}"/>
              </a:ext>
            </a:extLst>
          </p:cNvPr>
          <p:cNvSpPr/>
          <p:nvPr/>
        </p:nvSpPr>
        <p:spPr>
          <a:xfrm>
            <a:off x="2702427" y="5746268"/>
            <a:ext cx="1993139" cy="28051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glow rad="139700">
              <a:schemeClr val="bg1">
                <a:lumMod val="9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Give Feedback</a:t>
            </a:r>
            <a:endParaRPr lang="en-CM" dirty="0">
              <a:solidFill>
                <a:schemeClr val="bg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14EF99C-2E84-67F2-1222-CD2CD160A5E8}"/>
              </a:ext>
            </a:extLst>
          </p:cNvPr>
          <p:cNvSpPr txBox="1"/>
          <p:nvPr/>
        </p:nvSpPr>
        <p:spPr>
          <a:xfrm>
            <a:off x="4079790" y="431458"/>
            <a:ext cx="4032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Perpetua" panose="02020502060401020303" pitchFamily="18" charset="0"/>
              </a:rPr>
              <a:t>CONTEXT DIAGRAM</a:t>
            </a:r>
            <a:endParaRPr lang="en-CM" sz="3200" b="1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461D6A1-2C90-FDA2-3082-7307E7256983}"/>
              </a:ext>
            </a:extLst>
          </p:cNvPr>
          <p:cNvCxnSpPr>
            <a:cxnSpLocks/>
          </p:cNvCxnSpPr>
          <p:nvPr/>
        </p:nvCxnSpPr>
        <p:spPr>
          <a:xfrm>
            <a:off x="1955540" y="1013971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D8C9117C-5241-18C7-BF4E-2D0A7B78ECDC}"/>
              </a:ext>
            </a:extLst>
          </p:cNvPr>
          <p:cNvCxnSpPr>
            <a:cxnSpLocks/>
          </p:cNvCxnSpPr>
          <p:nvPr/>
        </p:nvCxnSpPr>
        <p:spPr>
          <a:xfrm>
            <a:off x="1955540" y="1125182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FCC88EE-106D-66E3-CD68-50B5B4EBC860}"/>
              </a:ext>
            </a:extLst>
          </p:cNvPr>
          <p:cNvGrpSpPr/>
          <p:nvPr/>
        </p:nvGrpSpPr>
        <p:grpSpPr>
          <a:xfrm flipH="1">
            <a:off x="635488" y="2211242"/>
            <a:ext cx="1592548" cy="1392610"/>
            <a:chOff x="8986303" y="2068117"/>
            <a:chExt cx="2891477" cy="1994782"/>
          </a:xfrm>
          <a:solidFill>
            <a:schemeClr val="accent2">
              <a:lumMod val="50000"/>
            </a:schemeClr>
          </a:solidFill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D56147C-B603-C910-D9A6-941BA294E655}"/>
                </a:ext>
              </a:extLst>
            </p:cNvPr>
            <p:cNvSpPr/>
            <p:nvPr/>
          </p:nvSpPr>
          <p:spPr>
            <a:xfrm>
              <a:off x="8986303" y="2068117"/>
              <a:ext cx="2891477" cy="19770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USER</a:t>
              </a:r>
              <a:endParaRPr lang="en-CM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0DD012F-5158-D6E3-D85E-DD4A18B34547}"/>
                </a:ext>
              </a:extLst>
            </p:cNvPr>
            <p:cNvSpPr/>
            <p:nvPr/>
          </p:nvSpPr>
          <p:spPr>
            <a:xfrm>
              <a:off x="8986303" y="3667481"/>
              <a:ext cx="580767" cy="395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15E8F40-4887-DF4D-5133-4372301FCB9B}"/>
                </a:ext>
              </a:extLst>
            </p:cNvPr>
            <p:cNvSpPr/>
            <p:nvPr/>
          </p:nvSpPr>
          <p:spPr>
            <a:xfrm>
              <a:off x="8986303" y="3272065"/>
              <a:ext cx="580767" cy="395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07C3310-6810-E204-1EF3-2173CE3E3257}"/>
                </a:ext>
              </a:extLst>
            </p:cNvPr>
            <p:cNvSpPr/>
            <p:nvPr/>
          </p:nvSpPr>
          <p:spPr>
            <a:xfrm>
              <a:off x="8986303" y="2876649"/>
              <a:ext cx="580767" cy="395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592AC75-1179-885C-6997-DA12BF40C13B}"/>
                </a:ext>
              </a:extLst>
            </p:cNvPr>
            <p:cNvSpPr/>
            <p:nvPr/>
          </p:nvSpPr>
          <p:spPr>
            <a:xfrm>
              <a:off x="8986303" y="2481233"/>
              <a:ext cx="580767" cy="395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A8234C7-8DAD-4652-4AC2-3045A8267D87}"/>
                </a:ext>
              </a:extLst>
            </p:cNvPr>
            <p:cNvSpPr/>
            <p:nvPr/>
          </p:nvSpPr>
          <p:spPr>
            <a:xfrm>
              <a:off x="8986303" y="2085817"/>
              <a:ext cx="580767" cy="395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F1A9E4E-BB18-C35C-B13D-CB536DA83DD6}"/>
                </a:ext>
              </a:extLst>
            </p:cNvPr>
            <p:cNvSpPr/>
            <p:nvPr/>
          </p:nvSpPr>
          <p:spPr>
            <a:xfrm>
              <a:off x="9567070" y="3667481"/>
              <a:ext cx="580767" cy="395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C5E5A032-FCFA-8136-1572-71317BBB7291}"/>
                </a:ext>
              </a:extLst>
            </p:cNvPr>
            <p:cNvSpPr/>
            <p:nvPr/>
          </p:nvSpPr>
          <p:spPr>
            <a:xfrm>
              <a:off x="10147837" y="3667485"/>
              <a:ext cx="580767" cy="395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AFD1A5B-9403-3D0F-6DE7-9F7D25930BBE}"/>
                </a:ext>
              </a:extLst>
            </p:cNvPr>
            <p:cNvSpPr/>
            <p:nvPr/>
          </p:nvSpPr>
          <p:spPr>
            <a:xfrm>
              <a:off x="10728604" y="3667479"/>
              <a:ext cx="580767" cy="395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EFCC150-ED64-258E-0529-F6842CBFA1C2}"/>
                </a:ext>
              </a:extLst>
            </p:cNvPr>
            <p:cNvSpPr/>
            <p:nvPr/>
          </p:nvSpPr>
          <p:spPr>
            <a:xfrm>
              <a:off x="11297013" y="3667479"/>
              <a:ext cx="580767" cy="3954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M"/>
            </a:p>
          </p:txBody>
        </p:sp>
      </p:grpSp>
    </p:spTree>
    <p:extLst>
      <p:ext uri="{BB962C8B-B14F-4D97-AF65-F5344CB8AC3E}">
        <p14:creationId xmlns:p14="http://schemas.microsoft.com/office/powerpoint/2010/main" val="312345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0B5CDA-B4F0-8E09-A222-23F55753C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5A4BFB-06A9-B7C6-FC41-0D606519A1AE}"/>
              </a:ext>
            </a:extLst>
          </p:cNvPr>
          <p:cNvSpPr txBox="1"/>
          <p:nvPr/>
        </p:nvSpPr>
        <p:spPr>
          <a:xfrm>
            <a:off x="3970639" y="2150076"/>
            <a:ext cx="42507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Perpetua" panose="02020502060401020303" pitchFamily="18" charset="0"/>
              </a:rPr>
              <a:t>DATA FLOW DIAGRAM</a:t>
            </a:r>
            <a:endParaRPr lang="en-CM" sz="6000" b="1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ACC509-6F0C-CEA7-9C0C-61CD5B687476}"/>
              </a:ext>
            </a:extLst>
          </p:cNvPr>
          <p:cNvCxnSpPr>
            <a:cxnSpLocks/>
          </p:cNvCxnSpPr>
          <p:nvPr/>
        </p:nvCxnSpPr>
        <p:spPr>
          <a:xfrm>
            <a:off x="-8928775" y="1013971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7B85331-67E4-0140-C94A-C2E091391FD2}"/>
              </a:ext>
            </a:extLst>
          </p:cNvPr>
          <p:cNvCxnSpPr>
            <a:cxnSpLocks/>
          </p:cNvCxnSpPr>
          <p:nvPr/>
        </p:nvCxnSpPr>
        <p:spPr>
          <a:xfrm>
            <a:off x="-10147975" y="1125182"/>
            <a:ext cx="828092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377219"/>
      </p:ext>
    </p:extLst>
  </p:cSld>
  <p:clrMapOvr>
    <a:masterClrMapping/>
  </p:clrMapOvr>
  <p:transition spd="med"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l="-10000" r="-1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4015EB-21D2-726F-9535-8B6039569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Box 155">
            <a:extLst>
              <a:ext uri="{FF2B5EF4-FFF2-40B4-BE49-F238E27FC236}">
                <a16:creationId xmlns:a16="http://schemas.microsoft.com/office/drawing/2014/main" id="{B9AE8E90-10AD-3860-9283-BC26F259FD12}"/>
              </a:ext>
            </a:extLst>
          </p:cNvPr>
          <p:cNvSpPr txBox="1"/>
          <p:nvPr/>
        </p:nvSpPr>
        <p:spPr>
          <a:xfrm>
            <a:off x="117390" y="41075"/>
            <a:ext cx="451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Perpetua" panose="02020502060401020303" pitchFamily="18" charset="0"/>
              </a:rPr>
              <a:t>DATA FLOW DIAGRAM</a:t>
            </a:r>
            <a:endParaRPr lang="en-CM" sz="3200" b="1" dirty="0">
              <a:solidFill>
                <a:schemeClr val="bg1"/>
              </a:solidFill>
              <a:latin typeface="Perpetua" panose="020205020604010203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28A424-904A-CA3A-AA82-E3A2DE5688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3" y="660860"/>
            <a:ext cx="10499914" cy="5925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C8E2ED-5BDB-E554-915C-7C3CE16420EF}"/>
              </a:ext>
            </a:extLst>
          </p:cNvPr>
          <p:cNvCxnSpPr>
            <a:cxnSpLocks/>
          </p:cNvCxnSpPr>
          <p:nvPr/>
        </p:nvCxnSpPr>
        <p:spPr>
          <a:xfrm>
            <a:off x="114040" y="531371"/>
            <a:ext cx="466116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4B9379F-7D7B-77D4-DA66-D541DDA69DA4}"/>
              </a:ext>
            </a:extLst>
          </p:cNvPr>
          <p:cNvCxnSpPr>
            <a:cxnSpLocks/>
          </p:cNvCxnSpPr>
          <p:nvPr/>
        </p:nvCxnSpPr>
        <p:spPr>
          <a:xfrm>
            <a:off x="114040" y="566382"/>
            <a:ext cx="4661160" cy="0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91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74</Words>
  <Application>Microsoft Office PowerPoint</Application>
  <PresentationFormat>Widescreen</PresentationFormat>
  <Paragraphs>35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Perpetua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Nougoua Iledegarde</dc:creator>
  <cp:lastModifiedBy>Nougoua Iledegarde</cp:lastModifiedBy>
  <cp:revision>3</cp:revision>
  <dcterms:created xsi:type="dcterms:W3CDTF">2025-05-23T21:58:58Z</dcterms:created>
  <dcterms:modified xsi:type="dcterms:W3CDTF">2025-05-26T21:09:46Z</dcterms:modified>
</cp:coreProperties>
</file>